
<file path=[Content_Types].xml><?xml version="1.0" encoding="utf-8"?>
<Types xmlns="http://schemas.openxmlformats.org/package/2006/content-types">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1"/>
  </p:handoutMasterIdLst>
  <p:sldIdLst>
    <p:sldId id="256" r:id="rId3"/>
    <p:sldId id="310" r:id="rId5"/>
    <p:sldId id="312" r:id="rId6"/>
    <p:sldId id="271" r:id="rId7"/>
    <p:sldId id="284" r:id="rId8"/>
    <p:sldId id="288" r:id="rId9"/>
    <p:sldId id="289" r:id="rId10"/>
    <p:sldId id="290" r:id="rId11"/>
    <p:sldId id="285" r:id="rId12"/>
    <p:sldId id="286" r:id="rId13"/>
    <p:sldId id="287" r:id="rId14"/>
    <p:sldId id="291" r:id="rId15"/>
    <p:sldId id="292" r:id="rId16"/>
    <p:sldId id="293" r:id="rId17"/>
    <p:sldId id="294" r:id="rId18"/>
    <p:sldId id="295" r:id="rId19"/>
    <p:sldId id="296" r:id="rId20"/>
    <p:sldId id="297" r:id="rId21"/>
    <p:sldId id="298" r:id="rId22"/>
    <p:sldId id="283" r:id="rId23"/>
    <p:sldId id="279" r:id="rId24"/>
    <p:sldId id="281" r:id="rId25"/>
    <p:sldId id="280" r:id="rId26"/>
    <p:sldId id="257" r:id="rId27"/>
    <p:sldId id="275" r:id="rId28"/>
    <p:sldId id="276" r:id="rId29"/>
    <p:sldId id="282" r:id="rId30"/>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ようこそ" id="{E75E278A-FF0E-49A4-B170-79828D63BBAD}">
          <p14:sldIdLst>
            <p14:sldId id="256"/>
            <p14:sldId id="312"/>
            <p14:sldId id="310"/>
          </p14:sldIdLst>
        </p14:section>
        <p14:section name="デザイン、変形、注釈、共同作業、操作アシスト" id="{B9B51309-D148-4332-87C2-07BE32FBCA3B}">
          <p14:sldIdLst>
            <p14:sldId id="284"/>
            <p14:sldId id="288"/>
            <p14:sldId id="289"/>
            <p14:sldId id="285"/>
            <p14:sldId id="286"/>
            <p14:sldId id="287"/>
            <p14:sldId id="291"/>
            <p14:sldId id="292"/>
            <p14:sldId id="293"/>
            <p14:sldId id="294"/>
            <p14:sldId id="295"/>
            <p14:sldId id="296"/>
            <p14:sldId id="297"/>
            <p14:sldId id="298"/>
            <p14:sldId id="283"/>
            <p14:sldId id="279"/>
            <p14:sldId id="281"/>
            <p14:sldId id="280"/>
            <p14:sldId id="257"/>
            <p14:sldId id="275"/>
            <p14:sldId id="276"/>
            <p14:sldId id="271"/>
            <p14:sldId id="290"/>
          </p14:sldIdLst>
        </p14:section>
        <p14:section name="詳細情報" id="{2CC34DB2-6590-42C0-AD4B-A04C6060184E}">
          <p14:sldIdLst>
            <p14:sldId id="28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varScale="1">
        <p:scale>
          <a:sx n="110" d="100"/>
          <a:sy n="110" d="100"/>
        </p:scale>
        <p:origin x="576" y="96"/>
      </p:cViewPr>
      <p:guideLst>
        <p:guide orient="horz" pos="2148"/>
        <p:guide pos="3795"/>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8" d="100"/>
          <a:sy n="78" d="100"/>
        </p:scale>
        <p:origin x="2430"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583D96A-184B-4997-8745-8DB4E1BC4D72}" type="datetime1">
              <a:rPr lang="ja-JP" altLang="en-US" smtClean="0">
                <a:latin typeface="Meiryo UI" panose="020B0604030504040204" pitchFamily="50" charset="-128"/>
                <a:ea typeface="Meiryo UI" panose="020B0604030504040204" pitchFamily="50" charset="-128"/>
              </a:rPr>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ja-JP" smtClean="0">
                <a:latin typeface="Meiryo UI" panose="020B0604030504040204" pitchFamily="50" charset="-128"/>
                <a:ea typeface="Meiryo UI" panose="020B0604030504040204" pitchFamily="50" charset="-128"/>
              </a:rPr>
            </a:fld>
            <a:endParaRPr lang="ja-JP" altLang="en-US">
              <a:latin typeface="Meiryo UI" panose="020B0604030504040204" pitchFamily="50" charset="-128"/>
              <a:ea typeface="Meiryo UI" panose="020B0604030504040204" pitchFamily="50" charset="-128"/>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4BB7104-9967-4BD3-B62F-AFA0A458AF26}" type="datetime1">
              <a:rPr lang="ja-JP" altLang="en-US" smtClean="0"/>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テキストの書式設定</a:t>
            </a:r>
            <a:endParaRPr lang="ja-JP" altLang="en-US" noProof="0" dirty="0"/>
          </a:p>
          <a:p>
            <a:pPr lvl="1" rtl="0"/>
            <a:r>
              <a:rPr lang="ja-JP" altLang="en-US" noProof="0" dirty="0"/>
              <a:t>第 </a:t>
            </a:r>
            <a:r>
              <a:rPr lang="en-US" altLang="ja-JP" noProof="0" dirty="0"/>
              <a:t>2 </a:t>
            </a:r>
            <a:r>
              <a:rPr lang="ja-JP" altLang="en-US" noProof="0" dirty="0"/>
              <a:t>レベル</a:t>
            </a:r>
            <a:endParaRPr lang="ja-JP" altLang="en-US" noProof="0" dirty="0"/>
          </a:p>
          <a:p>
            <a:pPr lvl="2" rtl="0"/>
            <a:r>
              <a:rPr lang="ja-JP" altLang="en-US" noProof="0" dirty="0"/>
              <a:t>第 </a:t>
            </a:r>
            <a:r>
              <a:rPr lang="en-US" altLang="ja-JP" noProof="0" dirty="0"/>
              <a:t>3 </a:t>
            </a:r>
            <a:r>
              <a:rPr lang="ja-JP" altLang="en-US" noProof="0" dirty="0"/>
              <a:t>レベル</a:t>
            </a:r>
            <a:endParaRPr lang="ja-JP" altLang="en-US" noProof="0" dirty="0"/>
          </a:p>
          <a:p>
            <a:pPr lvl="3" rtl="0"/>
            <a:r>
              <a:rPr lang="ja-JP" altLang="en-US" noProof="0" dirty="0"/>
              <a:t>第 </a:t>
            </a:r>
            <a:r>
              <a:rPr lang="en-US" altLang="ja-JP" noProof="0" dirty="0"/>
              <a:t>4 </a:t>
            </a:r>
            <a:r>
              <a:rPr lang="ja-JP" altLang="en-US" noProof="0" dirty="0"/>
              <a:t>レベル</a:t>
            </a:r>
            <a:endParaRPr lang="ja-JP" altLang="en-US" noProof="0" dirty="0"/>
          </a:p>
          <a:p>
            <a:pPr lvl="4" rtl="0"/>
            <a:r>
              <a:rPr lang="ja-JP" altLang="en-US" noProof="0" dirty="0"/>
              <a:t>第 </a:t>
            </a:r>
            <a:r>
              <a:rPr lang="en-US" altLang="ja-JP" noProof="0" dirty="0"/>
              <a:t>5 </a:t>
            </a:r>
            <a:r>
              <a:rPr lang="ja-JP" altLang="en-US" noProof="0" dirty="0"/>
              <a:t>レベル</a:t>
            </a:r>
            <a:endParaRPr lang="ja-JP" altLang="en-US" noProof="0" dirty="0"/>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F61EA0F-A667-4B49-8422-0062BC55E249}" type="slidenum">
              <a:rPr lang="en-US" altLang="ja-JP" smtClean="0"/>
            </a:fld>
            <a:endParaRPr lang="ja-JP"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DF61EA0F-A667-4B49-8422-0062BC55E249}" type="slidenum">
              <a:rPr lang="en-US" altLang="ja-JP" smtClean="0"/>
            </a:fld>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rtlCol="0"/>
          <a:lstStyle/>
          <a:p>
            <a:pPr rtl="0"/>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スライド ショー</a:t>
            </a:r>
            <a:r>
              <a:rPr lang="en-US" altLang="ja-JP"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モードで、矢印を選択してリンクにアクセスします。</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DF61EA0F-A667-4B49-8422-0062BC55E249}" type="slidenum">
              <a:rPr lang="en-US" altLang="ja-JP" smtClean="0"/>
            </a:fld>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DF61EA0F-A667-4B49-8422-0062BC55E249}" type="slidenum">
              <a:rPr lang="en-US" altLang="ja-JP" smtClean="0"/>
            </a:fld>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長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9" name="長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ja-JP" altLang="en-US" sz="1800" noProof="0">
              <a:latin typeface="Meiryo UI" panose="020B0604030504040204" pitchFamily="50" charset="-128"/>
              <a:ea typeface="Meiryo UI" panose="020B0604030504040204" pitchFamily="50" charset="-128"/>
            </a:endParaRPr>
          </a:p>
        </p:txBody>
      </p:sp>
      <p:cxnSp>
        <p:nvCxnSpPr>
          <p:cNvPr id="12" name="直線​​コネクタ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タイトル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a:p>
        </p:txBody>
      </p:sp>
      <p:sp>
        <p:nvSpPr>
          <p:cNvPr id="3" name="コンテンツ プレースホルダー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eiryo UI" panose="020B0604030504040204" pitchFamily="50" charset="-128"/>
                <a:ea typeface="Meiryo UI" panose="020B0604030504040204" pitchFamily="50" charset="-128"/>
              </a:defRPr>
            </a:lvl1pPr>
            <a:lvl2pPr>
              <a:defRPr lang="en-US" sz="1200" smtClean="0">
                <a:solidFill>
                  <a:schemeClr val="tx1">
                    <a:lumMod val="75000"/>
                    <a:lumOff val="25000"/>
                  </a:schemeClr>
                </a:solidFill>
                <a:latin typeface="Meiryo UI" panose="020B0604030504040204" pitchFamily="50" charset="-128"/>
                <a:ea typeface="Meiryo UI" panose="020B0604030504040204" pitchFamily="50" charset="-128"/>
              </a:defRPr>
            </a:lvl2pPr>
            <a:lvl3pPr>
              <a:defRPr lang="en-US" sz="1200" smtClean="0">
                <a:solidFill>
                  <a:schemeClr val="tx1">
                    <a:lumMod val="75000"/>
                    <a:lumOff val="25000"/>
                  </a:schemeClr>
                </a:solidFill>
                <a:latin typeface="Meiryo UI" panose="020B0604030504040204" pitchFamily="50" charset="-128"/>
                <a:ea typeface="Meiryo UI" panose="020B0604030504040204" pitchFamily="50" charset="-128"/>
              </a:defRPr>
            </a:lvl3pPr>
            <a:lvl4pPr>
              <a:defRPr lang="en-US" sz="1200" smtClean="0">
                <a:solidFill>
                  <a:schemeClr val="tx1">
                    <a:lumMod val="75000"/>
                    <a:lumOff val="25000"/>
                  </a:schemeClr>
                </a:solidFill>
                <a:latin typeface="Meiryo UI" panose="020B0604030504040204" pitchFamily="50" charset="-128"/>
                <a:ea typeface="Meiryo UI" panose="020B0604030504040204" pitchFamily="50" charset="-128"/>
              </a:defRPr>
            </a:lvl4pPr>
            <a:lvl5pPr>
              <a:defRPr lang="en-US" sz="1200">
                <a:solidFill>
                  <a:schemeClr val="tx1">
                    <a:lumMod val="75000"/>
                    <a:lumOff val="25000"/>
                  </a:schemeClr>
                </a:solidFill>
                <a:latin typeface="Meiryo UI" panose="020B0604030504040204" pitchFamily="50" charset="-128"/>
                <a:ea typeface="Meiryo UI" panose="020B0604030504040204" pitchFamily="50" charset="-128"/>
              </a:defRPr>
            </a:lvl5pPr>
          </a:lstStyle>
          <a:p>
            <a:pPr marL="0" lvl="0" indent="0" rtl="0">
              <a:lnSpc>
                <a:spcPct val="150000"/>
              </a:lnSpc>
              <a:spcBef>
                <a:spcPts val="1000"/>
              </a:spcBef>
              <a:spcAft>
                <a:spcPts val="1200"/>
              </a:spcAft>
              <a:buNone/>
            </a:pPr>
            <a:r>
              <a:rPr lang="ja-JP" altLang="en-US" noProof="0"/>
              <a:t>マスター テキストの書式設定</a:t>
            </a:r>
            <a:endParaRPr lang="ja-JP" altLang="en-US" noProof="0"/>
          </a:p>
          <a:p>
            <a:pPr marL="0" lvl="1" indent="0" rtl="0">
              <a:lnSpc>
                <a:spcPct val="150000"/>
              </a:lnSpc>
              <a:spcBef>
                <a:spcPts val="1000"/>
              </a:spcBef>
              <a:spcAft>
                <a:spcPts val="1200"/>
              </a:spcAft>
              <a:buNone/>
            </a:pPr>
            <a:r>
              <a:rPr lang="ja-JP" altLang="en-US" noProof="0"/>
              <a:t>第 </a:t>
            </a:r>
            <a:r>
              <a:rPr lang="en-US" altLang="ja-JP" noProof="0"/>
              <a:t>2 </a:t>
            </a:r>
            <a:r>
              <a:rPr lang="ja-JP" altLang="en-US" noProof="0"/>
              <a:t>レベル</a:t>
            </a:r>
            <a:endParaRPr lang="ja-JP" altLang="en-US" noProof="0"/>
          </a:p>
          <a:p>
            <a:pPr marL="0" lvl="2" indent="0" rtl="0">
              <a:lnSpc>
                <a:spcPct val="150000"/>
              </a:lnSpc>
              <a:spcBef>
                <a:spcPts val="1000"/>
              </a:spcBef>
              <a:spcAft>
                <a:spcPts val="1200"/>
              </a:spcAft>
              <a:buNone/>
            </a:pPr>
            <a:r>
              <a:rPr lang="ja-JP" altLang="en-US" noProof="0"/>
              <a:t>第 </a:t>
            </a:r>
            <a:r>
              <a:rPr lang="en-US" altLang="ja-JP" noProof="0"/>
              <a:t>3 </a:t>
            </a:r>
            <a:r>
              <a:rPr lang="ja-JP" altLang="en-US" noProof="0"/>
              <a:t>レベル</a:t>
            </a:r>
            <a:endParaRPr lang="ja-JP" altLang="en-US" noProof="0"/>
          </a:p>
          <a:p>
            <a:pPr marL="0" lvl="3" indent="0" rtl="0">
              <a:lnSpc>
                <a:spcPct val="150000"/>
              </a:lnSpc>
              <a:spcBef>
                <a:spcPts val="1000"/>
              </a:spcBef>
              <a:spcAft>
                <a:spcPts val="1200"/>
              </a:spcAft>
              <a:buNone/>
            </a:pPr>
            <a:r>
              <a:rPr lang="ja-JP" altLang="en-US" noProof="0"/>
              <a:t>第 </a:t>
            </a:r>
            <a:r>
              <a:rPr lang="en-US" altLang="ja-JP" noProof="0"/>
              <a:t>4 </a:t>
            </a:r>
            <a:r>
              <a:rPr lang="ja-JP" altLang="en-US" noProof="0"/>
              <a:t>レベル</a:t>
            </a:r>
            <a:endParaRPr lang="ja-JP" altLang="en-US" noProof="0"/>
          </a:p>
          <a:p>
            <a:pPr marL="0" lvl="4" indent="0" rtl="0">
              <a:lnSpc>
                <a:spcPct val="150000"/>
              </a:lnSpc>
              <a:spcBef>
                <a:spcPts val="1000"/>
              </a:spcBef>
              <a:spcAft>
                <a:spcPts val="1200"/>
              </a:spcAft>
              <a:buNone/>
            </a:pPr>
            <a:r>
              <a:rPr lang="ja-JP" altLang="en-US" noProof="0"/>
              <a:t>第 </a:t>
            </a:r>
            <a:r>
              <a:rPr lang="en-US" altLang="ja-JP" noProof="0"/>
              <a:t>5 </a:t>
            </a:r>
            <a:r>
              <a:rPr lang="ja-JP" altLang="en-US" noProof="0"/>
              <a:t>レベル</a:t>
            </a:r>
            <a:endParaRPr lang="ja-JP" altLang="en-US" noProof="0"/>
          </a:p>
        </p:txBody>
      </p:sp>
      <p:sp>
        <p:nvSpPr>
          <p:cNvPr id="6" name="日付プレースホルダー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fld id="{CA7F8F4C-78C8-45CB-820B-A62B8C69560C}" type="datetime1">
              <a:rPr lang="ja-JP" altLang="en-US" smtClean="0"/>
            </a:fld>
            <a:endParaRPr lang="ja-JP" altLang="en-US" dirty="0"/>
          </a:p>
        </p:txBody>
      </p:sp>
      <p:sp>
        <p:nvSpPr>
          <p:cNvPr id="7" name="フッター プレースホルダー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endParaRPr lang="ja-JP" altLang="en-US"/>
          </a:p>
        </p:txBody>
      </p:sp>
      <p:sp>
        <p:nvSpPr>
          <p:cNvPr id="8" name="スライド番号プレースホルダー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fld id="{9860EDB8-5305-433F-BE41-D7A86D811DB3}" type="slidenum">
              <a:rPr lang="en-US" altLang="ja-JP" smtClean="0"/>
            </a:fld>
            <a:endParaRPr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 ヘッダー">
    <p:spTree>
      <p:nvGrpSpPr>
        <p:cNvPr id="1" name=""/>
        <p:cNvGrpSpPr/>
        <p:nvPr/>
      </p:nvGrpSpPr>
      <p:grpSpPr>
        <a:xfrm>
          <a:off x="0" y="0"/>
          <a:ext cx="0" cy="0"/>
          <a:chOff x="0" y="0"/>
          <a:chExt cx="0" cy="0"/>
        </a:xfrm>
      </p:grpSpPr>
      <p:sp>
        <p:nvSpPr>
          <p:cNvPr id="9" name="長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50" charset="-128"/>
              <a:ea typeface="Meiryo UI" panose="020B0604030504040204" pitchFamily="50" charset="-128"/>
            </a:endParaRPr>
          </a:p>
        </p:txBody>
      </p:sp>
      <p:sp>
        <p:nvSpPr>
          <p:cNvPr id="10" name="長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800" noProof="0">
              <a:latin typeface="Meiryo UI" panose="020B0604030504040204" pitchFamily="50" charset="-128"/>
              <a:ea typeface="Meiryo UI" panose="020B0604030504040204" pitchFamily="50" charset="-128"/>
            </a:endParaRPr>
          </a:p>
        </p:txBody>
      </p:sp>
      <p:sp>
        <p:nvSpPr>
          <p:cNvPr id="2" name="タイトル 1"/>
          <p:cNvSpPr>
            <a:spLocks noGrp="1"/>
          </p:cNvSpPr>
          <p:nvPr>
            <p:ph type="title"/>
          </p:nvPr>
        </p:nvSpPr>
        <p:spPr>
          <a:xfrm>
            <a:off x="521208" y="1536192"/>
            <a:ext cx="6876288" cy="640080"/>
          </a:xfrm>
        </p:spPr>
        <p:txBody>
          <a:bodyPr rtlCol="0">
            <a:normAutofit/>
          </a:bodyPr>
          <a:lstStyle>
            <a:lvl1pPr>
              <a:defRPr sz="36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7" name="コンテンツ プレースホルダー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eiryo UI" panose="020B0604030504040204" pitchFamily="50" charset="-128"/>
                <a:ea typeface="Meiryo UI" panose="020B0604030504040204" pitchFamily="50" charset="-128"/>
              </a:defRPr>
            </a:lvl1pPr>
            <a:lvl2pPr>
              <a:defRPr lang="en-US" sz="1200" dirty="0" smtClean="0">
                <a:solidFill>
                  <a:schemeClr val="tx1">
                    <a:lumMod val="75000"/>
                    <a:lumOff val="25000"/>
                  </a:schemeClr>
                </a:solidFill>
                <a:latin typeface="Meiryo UI" panose="020B0604030504040204" pitchFamily="50" charset="-128"/>
                <a:ea typeface="Meiryo UI" panose="020B0604030504040204" pitchFamily="50" charset="-128"/>
              </a:defRPr>
            </a:lvl2pPr>
            <a:lvl3pPr>
              <a:defRPr lang="en-US" sz="1200" dirty="0" smtClean="0">
                <a:solidFill>
                  <a:schemeClr val="tx1">
                    <a:lumMod val="75000"/>
                    <a:lumOff val="25000"/>
                  </a:schemeClr>
                </a:solidFill>
                <a:latin typeface="Meiryo UI" panose="020B0604030504040204" pitchFamily="50" charset="-128"/>
                <a:ea typeface="Meiryo UI" panose="020B0604030504040204" pitchFamily="50" charset="-128"/>
              </a:defRPr>
            </a:lvl3pPr>
            <a:lvl4pPr>
              <a:defRPr lang="en-US" sz="1200" dirty="0" smtClean="0">
                <a:solidFill>
                  <a:schemeClr val="tx1">
                    <a:lumMod val="75000"/>
                    <a:lumOff val="25000"/>
                  </a:schemeClr>
                </a:solidFill>
                <a:latin typeface="Meiryo UI" panose="020B0604030504040204" pitchFamily="50" charset="-128"/>
                <a:ea typeface="Meiryo UI" panose="020B0604030504040204" pitchFamily="50" charset="-128"/>
              </a:defRPr>
            </a:lvl4pPr>
            <a:lvl5pPr>
              <a:defRPr lang="en-US" sz="1200" dirty="0">
                <a:solidFill>
                  <a:schemeClr val="tx1">
                    <a:lumMod val="75000"/>
                    <a:lumOff val="25000"/>
                  </a:schemeClr>
                </a:solidFill>
                <a:latin typeface="Meiryo UI" panose="020B0604030504040204" pitchFamily="50" charset="-128"/>
                <a:ea typeface="Meiryo UI" panose="020B0604030504040204" pitchFamily="50" charset="-128"/>
              </a:defRPr>
            </a:lvl5pPr>
          </a:lstStyle>
          <a:p>
            <a:pPr marL="0" lvl="0" indent="0" rtl="0">
              <a:lnSpc>
                <a:spcPct val="150000"/>
              </a:lnSpc>
              <a:spcBef>
                <a:spcPts val="1000"/>
              </a:spcBef>
              <a:spcAft>
                <a:spcPts val="1200"/>
              </a:spcAft>
              <a:buNone/>
            </a:pPr>
            <a:r>
              <a:rPr lang="ja-JP" altLang="en-US" noProof="0" dirty="0"/>
              <a:t>クリックしてマスター テキストのスタイルを編集</a:t>
            </a:r>
            <a:endParaRPr lang="ja-JP" altLang="en-US" noProof="0" dirty="0"/>
          </a:p>
          <a:p>
            <a:pPr marL="0" lvl="1" indent="0" rtl="0">
              <a:lnSpc>
                <a:spcPct val="150000"/>
              </a:lnSpc>
              <a:spcBef>
                <a:spcPts val="1000"/>
              </a:spcBef>
              <a:spcAft>
                <a:spcPts val="1200"/>
              </a:spcAft>
              <a:buNone/>
            </a:pPr>
            <a:r>
              <a:rPr lang="ja-JP" altLang="en-US" noProof="0" dirty="0"/>
              <a:t>第 </a:t>
            </a:r>
            <a:r>
              <a:rPr lang="en-US" altLang="ja-JP" noProof="0" dirty="0"/>
              <a:t>2 </a:t>
            </a:r>
            <a:r>
              <a:rPr lang="ja-JP" altLang="en-US" noProof="0" dirty="0"/>
              <a:t>レベル</a:t>
            </a:r>
            <a:endParaRPr lang="ja-JP" altLang="en-US" noProof="0" dirty="0"/>
          </a:p>
          <a:p>
            <a:pPr marL="0" lvl="2" indent="0" rtl="0">
              <a:lnSpc>
                <a:spcPct val="150000"/>
              </a:lnSpc>
              <a:spcBef>
                <a:spcPts val="1000"/>
              </a:spcBef>
              <a:spcAft>
                <a:spcPts val="1200"/>
              </a:spcAft>
              <a:buNone/>
            </a:pPr>
            <a:r>
              <a:rPr lang="ja-JP" altLang="en-US" noProof="0" dirty="0"/>
              <a:t>第 </a:t>
            </a:r>
            <a:r>
              <a:rPr lang="en-US" altLang="ja-JP" noProof="0" dirty="0"/>
              <a:t>3 </a:t>
            </a:r>
            <a:r>
              <a:rPr lang="ja-JP" altLang="en-US" noProof="0" dirty="0"/>
              <a:t>レベル</a:t>
            </a:r>
            <a:endParaRPr lang="ja-JP" altLang="en-US" noProof="0" dirty="0"/>
          </a:p>
          <a:p>
            <a:pPr marL="0" lvl="3" indent="0" rtl="0">
              <a:lnSpc>
                <a:spcPct val="150000"/>
              </a:lnSpc>
              <a:spcBef>
                <a:spcPts val="1000"/>
              </a:spcBef>
              <a:spcAft>
                <a:spcPts val="1200"/>
              </a:spcAft>
              <a:buNone/>
            </a:pPr>
            <a:r>
              <a:rPr lang="ja-JP" altLang="en-US" noProof="0" dirty="0"/>
              <a:t>第 </a:t>
            </a:r>
            <a:r>
              <a:rPr lang="en-US" altLang="ja-JP" noProof="0" dirty="0"/>
              <a:t>4 </a:t>
            </a:r>
            <a:r>
              <a:rPr lang="ja-JP" altLang="en-US" noProof="0" dirty="0"/>
              <a:t>レベル</a:t>
            </a:r>
            <a:endParaRPr lang="ja-JP" altLang="en-US" noProof="0" dirty="0"/>
          </a:p>
          <a:p>
            <a:pPr marL="0" lvl="4" indent="0" rtl="0">
              <a:lnSpc>
                <a:spcPct val="150000"/>
              </a:lnSpc>
              <a:spcBef>
                <a:spcPts val="1000"/>
              </a:spcBef>
              <a:spcAft>
                <a:spcPts val="1200"/>
              </a:spcAft>
              <a:buNone/>
            </a:pPr>
            <a:r>
              <a:rPr lang="ja-JP" altLang="en-US" noProof="0" dirty="0"/>
              <a:t>第 </a:t>
            </a:r>
            <a:r>
              <a:rPr lang="en-US" altLang="ja-JP" noProof="0" dirty="0"/>
              <a:t>5 </a:t>
            </a:r>
            <a:r>
              <a:rPr lang="ja-JP" altLang="en-US" noProof="0" dirty="0"/>
              <a:t>レベル</a:t>
            </a:r>
            <a:endParaRPr lang="ja-JP"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長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ja-JP" altLang="en-US" sz="1800" noProof="0">
              <a:latin typeface="Meiryo UI" panose="020B0604030504040204" pitchFamily="50" charset="-128"/>
              <a:ea typeface="Meiryo UI" panose="020B0604030504040204" pitchFamily="50" charset="-128"/>
            </a:endParaRPr>
          </a:p>
        </p:txBody>
      </p:sp>
      <p:sp>
        <p:nvSpPr>
          <p:cNvPr id="2" name="タイトル プレースホルダー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ja-JP" altLang="en-US" noProof="0"/>
              <a:t>マスター タイトルの書式設定</a:t>
            </a:r>
            <a:endParaRPr lang="ja-JP" altLang="en-US" noProof="0"/>
          </a:p>
        </p:txBody>
      </p:sp>
      <p:sp>
        <p:nvSpPr>
          <p:cNvPr id="3" name="テキスト プレースホルダー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ja-JP" altLang="en-US" noProof="0"/>
              <a:t>マスター テキストの書式設定</a:t>
            </a:r>
            <a:endParaRPr lang="ja-JP" altLang="en-US" noProof="0"/>
          </a:p>
          <a:p>
            <a:pPr lvl="1" rtl="0"/>
            <a:r>
              <a:rPr lang="ja-JP" altLang="en-US" noProof="0"/>
              <a:t>第 </a:t>
            </a:r>
            <a:r>
              <a:rPr lang="en-US" altLang="ja-JP" noProof="0"/>
              <a:t>2 </a:t>
            </a:r>
            <a:r>
              <a:rPr lang="ja-JP" altLang="en-US" noProof="0"/>
              <a:t>レベル</a:t>
            </a:r>
            <a:endParaRPr lang="ja-JP" altLang="en-US" noProof="0"/>
          </a:p>
          <a:p>
            <a:pPr lvl="2" rtl="0"/>
            <a:r>
              <a:rPr lang="ja-JP" altLang="en-US" noProof="0"/>
              <a:t>第 </a:t>
            </a:r>
            <a:r>
              <a:rPr lang="en-US" altLang="ja-JP" noProof="0"/>
              <a:t>3 </a:t>
            </a:r>
            <a:r>
              <a:rPr lang="ja-JP" altLang="en-US" noProof="0"/>
              <a:t>レベル</a:t>
            </a:r>
            <a:endParaRPr lang="ja-JP" altLang="en-US" noProof="0"/>
          </a:p>
          <a:p>
            <a:pPr lvl="3" rtl="0"/>
            <a:r>
              <a:rPr lang="ja-JP" altLang="en-US" noProof="0"/>
              <a:t>第 </a:t>
            </a:r>
            <a:r>
              <a:rPr lang="en-US" altLang="ja-JP" noProof="0"/>
              <a:t>4 </a:t>
            </a:r>
            <a:r>
              <a:rPr lang="ja-JP" altLang="en-US" noProof="0"/>
              <a:t>レベル</a:t>
            </a:r>
            <a:endParaRPr lang="ja-JP" altLang="en-US" noProof="0"/>
          </a:p>
          <a:p>
            <a:pPr lvl="4" rtl="0"/>
            <a:r>
              <a:rPr lang="ja-JP" altLang="en-US" noProof="0"/>
              <a:t>第 </a:t>
            </a:r>
            <a:r>
              <a:rPr lang="en-US" altLang="ja-JP" noProof="0"/>
              <a:t>5 </a:t>
            </a:r>
            <a:r>
              <a:rPr lang="ja-JP" altLang="en-US" noProof="0"/>
              <a:t>レベル</a:t>
            </a:r>
            <a:endParaRPr lang="ja-JP" altLang="en-US" noProof="0"/>
          </a:p>
        </p:txBody>
      </p:sp>
      <p:sp>
        <p:nvSpPr>
          <p:cNvPr id="4" name="日付プレースホルダー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fld id="{C6145EFC-4F37-4458-BE9B-A83F3A5D9C69}" type="datetime1">
              <a:rPr lang="ja-JP" altLang="en-US" smtClean="0"/>
            </a:fld>
            <a:endParaRPr lang="ja-JP" altLang="en-US" dirty="0"/>
          </a:p>
        </p:txBody>
      </p:sp>
      <p:sp>
        <p:nvSpPr>
          <p:cNvPr id="5" name="フッター プレースホルダー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endParaRPr lang="ja-JP" altLang="en-US"/>
          </a:p>
        </p:txBody>
      </p:sp>
      <p:sp>
        <p:nvSpPr>
          <p:cNvPr id="6" name="スライド番号プレースホルダー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eiryo UI" panose="020B0604030504040204" pitchFamily="50" charset="-128"/>
                <a:ea typeface="Meiryo UI" panose="020B0604030504040204" pitchFamily="50" charset="-128"/>
              </a:defRPr>
            </a:lvl1pPr>
          </a:lstStyle>
          <a:p>
            <a:fld id="{9860EDB8-5305-433F-BE41-D7A86D811DB3}" type="slidenum">
              <a:rPr lang="en-US" altLang="ja-JP" smtClean="0"/>
            </a:fld>
            <a:endParaRPr lang="ja-JP" altLang="en-US"/>
          </a:p>
        </p:txBody>
      </p:sp>
      <p:cxnSp>
        <p:nvCxnSpPr>
          <p:cNvPr id="8" name="直線​​コネクタ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spcBef>
          <a:spcPct val="0"/>
        </a:spcBef>
        <a:buNone/>
        <a:defRPr kumimoji="1" sz="2800" kern="1200">
          <a:solidFill>
            <a:schemeClr val="tx1"/>
          </a:solidFill>
          <a:latin typeface="Meiryo UI" panose="020B0604030504040204" pitchFamily="50" charset="-128"/>
          <a:ea typeface="Meiryo UI" panose="020B0604030504040204" pitchFamily="50" charset="-128"/>
          <a:cs typeface="+mj-cs"/>
        </a:defRPr>
      </a:lvl1pPr>
    </p:titleStyle>
    <p:bodyStyle>
      <a:lvl1pPr marL="0" indent="0" algn="l" defTabSz="914400" rtl="0" eaLnBrk="1" latinLnBrk="0" hangingPunct="1">
        <a:lnSpc>
          <a:spcPct val="150000"/>
        </a:lnSpc>
        <a:spcBef>
          <a:spcPts val="1000"/>
        </a:spcBef>
        <a:spcAft>
          <a:spcPts val="1200"/>
        </a:spcAft>
        <a:buFontTx/>
        <a:buNone/>
        <a:defRPr kumimoji="1" lang="en-US" sz="1200" kern="1200" dirty="0">
          <a:solidFill>
            <a:schemeClr val="tx1"/>
          </a:solidFill>
          <a:latin typeface="Meiryo UI" panose="020B0604030504040204" pitchFamily="50" charset="-128"/>
          <a:ea typeface="Meiryo UI" panose="020B0604030504040204" pitchFamily="50" charset="-128"/>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hyperlink" Target="https://support.office.com/ja-JP/article/powerpoint-for-windows-training-40e8c930-cb0b-40d8-82c4-bd53d3398787?redirectSourcePath=%252farticle%252fb89770f1-deb1-4a19-94ef-342aa15a4689&amp;ui=ja-JP&amp;rs=ja-001&amp;ad=JP" TargetMode="External"/><Relationship Id="rId1" Type="http://schemas.openxmlformats.org/officeDocument/2006/relationships/hyperlink" Target="http://go.microsoft.com/fwlink/?LinkId=617172"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https://www.cnblogs.com/guitu18/p/11284894.html"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https://blog.csdn.net/qq_28410283/article/details/9011525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38200" y="606976"/>
            <a:ext cx="10515600" cy="2387600"/>
          </a:xfrm>
        </p:spPr>
        <p:txBody>
          <a:bodyPr rtlCol="0" anchor="ctr" anchorCtr="0">
            <a:normAutofit/>
          </a:bodyPr>
          <a:lstStyle/>
          <a:p>
            <a:r>
              <a:rPr lang="zh-CN" altLang="en-US" sz="4800" dirty="0">
                <a:solidFill>
                  <a:schemeClr val="bg1"/>
                </a:solidFill>
                <a:latin typeface="Meiryo UI" panose="020B0604030504040204" pitchFamily="50" charset="-128"/>
                <a:ea typeface="Meiryo UI" panose="020B0604030504040204" pitchFamily="50" charset="-128"/>
              </a:rPr>
              <a:t>依赖注入</a:t>
            </a:r>
            <a:r>
              <a:rPr lang="ja-JP" altLang="en-US" sz="4800" dirty="0">
                <a:solidFill>
                  <a:schemeClr val="bg1"/>
                </a:solidFill>
                <a:latin typeface="Meiryo UI" panose="020B0604030504040204" pitchFamily="50" charset="-128"/>
                <a:ea typeface="Meiryo UI" panose="020B0604030504040204" pitchFamily="50" charset="-128"/>
              </a:rPr>
              <a:t>　</a:t>
            </a:r>
            <a:r>
              <a:rPr lang="zh-CN" altLang="en-US" sz="4800" dirty="0">
                <a:solidFill>
                  <a:schemeClr val="bg1"/>
                </a:solidFill>
                <a:sym typeface="+mn-ea"/>
              </a:rPr>
              <a:t>DI</a:t>
            </a:r>
            <a:r>
              <a:rPr lang="ja-JP" altLang="en-US" sz="3200" dirty="0">
                <a:solidFill>
                  <a:schemeClr val="bg1"/>
                </a:solidFill>
              </a:rPr>
              <a:t>（</a:t>
            </a:r>
            <a:r>
              <a:rPr lang="en-US" altLang="ja-JP" dirty="0">
                <a:solidFill>
                  <a:schemeClr val="bg1"/>
                </a:solidFill>
              </a:rPr>
              <a:t>Dependency Injection</a:t>
            </a:r>
            <a:r>
              <a:rPr lang="ja-JP" altLang="en-US" dirty="0">
                <a:solidFill>
                  <a:schemeClr val="bg1"/>
                </a:solidFill>
              </a:rPr>
              <a:t>）</a:t>
            </a:r>
            <a:endParaRPr lang="ja-JP" altLang="en-US" sz="4600" dirty="0">
              <a:solidFill>
                <a:schemeClr val="bg1"/>
              </a:solidFill>
              <a:latin typeface="Meiryo UI" panose="020B0604030504040204" pitchFamily="50" charset="-128"/>
              <a:ea typeface="Meiryo UI" panose="020B0604030504040204" pitchFamily="50" charset="-128"/>
            </a:endParaRPr>
          </a:p>
        </p:txBody>
      </p:sp>
      <p:sp>
        <p:nvSpPr>
          <p:cNvPr id="3" name="サブタイトル 2"/>
          <p:cNvSpPr>
            <a:spLocks noGrp="1"/>
          </p:cNvSpPr>
          <p:nvPr>
            <p:ph type="subTitle" idx="4294967295"/>
          </p:nvPr>
        </p:nvSpPr>
        <p:spPr>
          <a:xfrm>
            <a:off x="855620" y="2480260"/>
            <a:ext cx="9582736" cy="2276433"/>
          </a:xfrm>
        </p:spPr>
        <p:txBody>
          <a:bodyPr rtlCol="0">
            <a:normAutofit fontScale="92500" lnSpcReduction="10000"/>
          </a:bodyPr>
          <a:lstStyle/>
          <a:p>
            <a:r>
              <a:rPr lang="zh-CN" altLang="en-US" sz="2400" dirty="0">
                <a:solidFill>
                  <a:schemeClr val="bg1"/>
                </a:solidFill>
                <a:latin typeface="Meiryo UI" panose="020B0604030504040204" pitchFamily="50" charset="-128"/>
                <a:ea typeface="Meiryo UI" panose="020B0604030504040204" pitchFamily="50" charset="-128"/>
              </a:rPr>
              <a:t>是一种设计思想：</a:t>
            </a:r>
            <a:r>
              <a:rPr lang="zh-CN" altLang="en-US" sz="2400" dirty="0">
                <a:solidFill>
                  <a:schemeClr val="bg1"/>
                </a:solidFill>
              </a:rPr>
              <a:t>即依赖类不由程序员实例化，而是通过</a:t>
            </a:r>
            <a:r>
              <a:rPr lang="en-US" altLang="zh-CN" sz="2400" dirty="0">
                <a:solidFill>
                  <a:schemeClr val="bg1"/>
                </a:solidFill>
              </a:rPr>
              <a:t>spring</a:t>
            </a:r>
            <a:r>
              <a:rPr lang="zh-CN" altLang="en-US" sz="2400" dirty="0">
                <a:solidFill>
                  <a:schemeClr val="bg1"/>
                </a:solidFill>
              </a:rPr>
              <a:t>容器</a:t>
            </a:r>
            <a:r>
              <a:rPr lang="ja-JP" altLang="en-US" sz="2400" dirty="0">
                <a:solidFill>
                  <a:schemeClr val="bg1"/>
                </a:solidFill>
              </a:rPr>
              <a:t>　　　　　　　　</a:t>
            </a:r>
            <a:r>
              <a:rPr lang="en-US" altLang="zh-CN" sz="2400" dirty="0">
                <a:solidFill>
                  <a:schemeClr val="bg1"/>
                </a:solidFill>
              </a:rPr>
              <a:t>(IOC</a:t>
            </a:r>
            <a:r>
              <a:rPr lang="zh-CN" altLang="en-US" sz="2400" dirty="0">
                <a:solidFill>
                  <a:schemeClr val="bg1"/>
                </a:solidFill>
              </a:rPr>
              <a:t>容器</a:t>
            </a:r>
            <a:r>
              <a:rPr lang="en-US" altLang="zh-CN" sz="2400" dirty="0">
                <a:solidFill>
                  <a:schemeClr val="bg1"/>
                </a:solidFill>
              </a:rPr>
              <a:t>)</a:t>
            </a:r>
            <a:r>
              <a:rPr lang="zh-CN" altLang="en-US" sz="2400" dirty="0">
                <a:solidFill>
                  <a:schemeClr val="bg1"/>
                </a:solidFill>
              </a:rPr>
              <a:t>帮我们</a:t>
            </a:r>
            <a:r>
              <a:rPr lang="en-US" altLang="zh-CN" sz="2400" dirty="0">
                <a:solidFill>
                  <a:schemeClr val="bg1"/>
                </a:solidFill>
              </a:rPr>
              <a:t>new</a:t>
            </a:r>
            <a:r>
              <a:rPr lang="zh-CN" altLang="en-US" sz="2400" dirty="0">
                <a:solidFill>
                  <a:schemeClr val="bg1"/>
                </a:solidFill>
              </a:rPr>
              <a:t>出指定实例并且将实例注入到需要该对象的类中。</a:t>
            </a:r>
            <a:endParaRPr lang="ja-JP" altLang="en-US" sz="2400" dirty="0">
              <a:solidFill>
                <a:schemeClr val="bg1"/>
              </a:solidFill>
            </a:endParaRPr>
          </a:p>
          <a:p>
            <a:r>
              <a:rPr lang="zh-CN" altLang="en-US" sz="2400" dirty="0">
                <a:solidFill>
                  <a:schemeClr val="bg1"/>
                </a:solidFill>
              </a:rPr>
              <a:t>与</a:t>
            </a:r>
            <a:r>
              <a:rPr lang="en-US" altLang="zh-CN" sz="2400" dirty="0">
                <a:solidFill>
                  <a:schemeClr val="bg1"/>
                </a:solidFill>
              </a:rPr>
              <a:t>IOC</a:t>
            </a:r>
            <a:r>
              <a:rPr lang="zh-CN" altLang="en-US" sz="2400" dirty="0">
                <a:solidFill>
                  <a:schemeClr val="bg1"/>
                </a:solidFill>
              </a:rPr>
              <a:t>是等同概念，</a:t>
            </a:r>
            <a:r>
              <a:rPr lang="en-US" altLang="zh-CN" sz="2400" dirty="0">
                <a:solidFill>
                  <a:schemeClr val="bg1"/>
                </a:solidFill>
              </a:rPr>
              <a:t>IOC</a:t>
            </a:r>
            <a:r>
              <a:rPr lang="zh-CN" altLang="en-US" sz="2400" dirty="0">
                <a:solidFill>
                  <a:schemeClr val="bg1"/>
                </a:solidFill>
              </a:rPr>
              <a:t>是</a:t>
            </a:r>
            <a:r>
              <a:rPr lang="en-US" altLang="zh-CN" sz="2400" dirty="0">
                <a:solidFill>
                  <a:schemeClr val="bg1"/>
                </a:solidFill>
              </a:rPr>
              <a:t>DI</a:t>
            </a:r>
            <a:r>
              <a:rPr lang="zh-CN" altLang="en-US" sz="2400" dirty="0">
                <a:solidFill>
                  <a:schemeClr val="bg1"/>
                </a:solidFill>
              </a:rPr>
              <a:t>的一部分，或者说是同一个行为偏重点不同的两个称呼。</a:t>
            </a:r>
            <a:r>
              <a:rPr lang="en-US" altLang="zh-CN" sz="2400" dirty="0">
                <a:solidFill>
                  <a:schemeClr val="bg1"/>
                </a:solidFill>
              </a:rPr>
              <a:t>DI</a:t>
            </a:r>
            <a:r>
              <a:rPr lang="zh-CN" altLang="en-US" sz="2400" dirty="0">
                <a:solidFill>
                  <a:schemeClr val="bg1"/>
                </a:solidFill>
              </a:rPr>
              <a:t>是从程序员本身来说的，</a:t>
            </a:r>
            <a:r>
              <a:rPr lang="en-US" altLang="zh-CN" sz="2400" dirty="0">
                <a:solidFill>
                  <a:schemeClr val="bg1"/>
                </a:solidFill>
              </a:rPr>
              <a:t>IOC</a:t>
            </a:r>
            <a:r>
              <a:rPr lang="zh-CN" altLang="en-US" sz="2400" dirty="0">
                <a:solidFill>
                  <a:schemeClr val="bg1"/>
                </a:solidFill>
              </a:rPr>
              <a:t>是从容器来说得。</a:t>
            </a:r>
            <a:endParaRPr lang="en-US" altLang="zh-CN" sz="2400" dirty="0">
              <a:solidFill>
                <a:schemeClr val="bg1"/>
              </a:solidFill>
            </a:endParaRPr>
          </a:p>
        </p:txBody>
      </p:sp>
      <p:sp>
        <p:nvSpPr>
          <p:cNvPr id="5" name="正方形/長方形 4"/>
          <p:cNvSpPr/>
          <p:nvPr/>
        </p:nvSpPr>
        <p:spPr>
          <a:xfrm>
            <a:off x="886968" y="5193792"/>
            <a:ext cx="2852928" cy="1057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err="1"/>
              <a:t>Shilin.du</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③、</a:t>
            </a:r>
            <a:r>
              <a:rPr lang="en-US" altLang="zh-CN" dirty="0">
                <a:cs typeface="Segoe UI" panose="020B0502040204020203" pitchFamily="34" charset="0"/>
              </a:rPr>
              <a:t>@</a:t>
            </a:r>
            <a:r>
              <a:rPr lang="en-US" altLang="zh-CN" dirty="0" err="1">
                <a:cs typeface="Segoe UI" panose="020B0502040204020203" pitchFamily="34" charset="0"/>
              </a:rPr>
              <a:t>DependsOn</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https://www.cnblogs.com/dalianpai/p/13680280.html</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④、</a:t>
            </a:r>
            <a:r>
              <a:rPr lang="en-US" altLang="zh-CN" dirty="0">
                <a:cs typeface="Segoe UI" panose="020B0502040204020203" pitchFamily="34" charset="0"/>
              </a:rPr>
              <a:t>@Conditional</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ja-JP" altLang="en-US" dirty="0">
                <a:solidFill>
                  <a:prstClr val="black">
                    <a:lumMod val="75000"/>
                    <a:lumOff val="25000"/>
                  </a:prstClr>
                </a:solidFill>
                <a:cs typeface="Segoe UI" panose="020B0502040204020203" pitchFamily="34" charset="0"/>
              </a:rPr>
              <a:t>这是 </a:t>
            </a:r>
            <a:r>
              <a:rPr lang="en-US" altLang="ja-JP" dirty="0">
                <a:solidFill>
                  <a:prstClr val="black">
                    <a:lumMod val="75000"/>
                    <a:lumOff val="25000"/>
                  </a:prstClr>
                </a:solidFill>
                <a:cs typeface="Segoe UI" panose="020B0502040204020203" pitchFamily="34" charset="0"/>
              </a:rPr>
              <a:t>Spring 4.0 </a:t>
            </a:r>
            <a:r>
              <a:rPr lang="ja-JP" altLang="en-US" dirty="0">
                <a:solidFill>
                  <a:prstClr val="black">
                    <a:lumMod val="75000"/>
                    <a:lumOff val="25000"/>
                  </a:prstClr>
                </a:solidFill>
                <a:cs typeface="Segoe UI" panose="020B0502040204020203" pitchFamily="34" charset="0"/>
              </a:rPr>
              <a:t>添加的新注解，用来标识一个 </a:t>
            </a:r>
            <a:r>
              <a:rPr lang="en-US" altLang="ja-JP" dirty="0">
                <a:solidFill>
                  <a:prstClr val="black">
                    <a:lumMod val="75000"/>
                    <a:lumOff val="25000"/>
                  </a:prstClr>
                </a:solidFill>
                <a:cs typeface="Segoe UI" panose="020B0502040204020203" pitchFamily="34" charset="0"/>
              </a:rPr>
              <a:t>Spring Bean </a:t>
            </a:r>
            <a:r>
              <a:rPr lang="ja-JP" altLang="en-US" dirty="0">
                <a:solidFill>
                  <a:prstClr val="black">
                    <a:lumMod val="75000"/>
                    <a:lumOff val="25000"/>
                  </a:prstClr>
                </a:solidFill>
                <a:cs typeface="Segoe UI" panose="020B0502040204020203" pitchFamily="34" charset="0"/>
              </a:rPr>
              <a:t>或者  </a:t>
            </a:r>
            <a:r>
              <a:rPr lang="en-US" altLang="ja-JP" dirty="0">
                <a:solidFill>
                  <a:prstClr val="black">
                    <a:lumMod val="75000"/>
                    <a:lumOff val="25000"/>
                  </a:prstClr>
                </a:solidFill>
                <a:cs typeface="Segoe UI" panose="020B0502040204020203" pitchFamily="34" charset="0"/>
              </a:rPr>
              <a:t>Configuration </a:t>
            </a:r>
            <a:r>
              <a:rPr lang="ja-JP" altLang="en-US" dirty="0">
                <a:solidFill>
                  <a:prstClr val="black">
                    <a:lumMod val="75000"/>
                    <a:lumOff val="25000"/>
                  </a:prstClr>
                </a:solidFill>
                <a:cs typeface="Segoe UI" panose="020B0502040204020203" pitchFamily="34" charset="0"/>
              </a:rPr>
              <a:t>配置文件，当满足指定的条件才开启配置。</a:t>
            </a:r>
            <a:endParaRPr lang="en-US" altLang="ja-JP" dirty="0">
              <a:solidFill>
                <a:prstClr val="black">
                  <a:lumMod val="75000"/>
                  <a:lumOff val="25000"/>
                </a:prstClr>
              </a:solidFill>
              <a:cs typeface="Segoe UI" panose="020B0502040204020203" pitchFamily="34" charset="0"/>
            </a:endParaRPr>
          </a:p>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https://blog.csdn.net/xcy1193068639/article/details/81491071</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⑤、</a:t>
            </a:r>
            <a:r>
              <a:rPr lang="en-US" altLang="zh-CN" dirty="0">
                <a:cs typeface="Segoe UI" panose="020B0502040204020203" pitchFamily="34" charset="0"/>
              </a:rPr>
              <a:t>@Lazy</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@Lazy</a:t>
            </a:r>
            <a:r>
              <a:rPr lang="ja-JP" altLang="en-US" dirty="0">
                <a:solidFill>
                  <a:prstClr val="black">
                    <a:lumMod val="75000"/>
                    <a:lumOff val="25000"/>
                  </a:prstClr>
                </a:solidFill>
                <a:cs typeface="Segoe UI" panose="020B0502040204020203" pitchFamily="34" charset="0"/>
              </a:rPr>
              <a:t>注解用于标识</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是否需要延迟加载</a:t>
            </a:r>
            <a:r>
              <a:rPr lang="en-US" altLang="ja-JP" dirty="0">
                <a:solidFill>
                  <a:prstClr val="black">
                    <a:lumMod val="75000"/>
                    <a:lumOff val="25000"/>
                  </a:prstClr>
                </a:solidFill>
                <a:cs typeface="Segoe UI" panose="020B0502040204020203" pitchFamily="34" charset="0"/>
              </a:rPr>
              <a:t>https://blog.csdn.net/u014677702/article/details/86687311</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⑥、</a:t>
            </a:r>
            <a:r>
              <a:rPr lang="en-US" altLang="zh-CN" dirty="0">
                <a:cs typeface="Segoe UI" panose="020B0502040204020203" pitchFamily="34" charset="0"/>
              </a:rPr>
              <a:t>@</a:t>
            </a:r>
            <a:r>
              <a:rPr lang="en-US" altLang="zh-CN" dirty="0" err="1">
                <a:cs typeface="Segoe UI" panose="020B0502040204020203" pitchFamily="34" charset="0"/>
              </a:rPr>
              <a:t>Autowired</a:t>
            </a:r>
            <a:r>
              <a:rPr lang="ja-JP" altLang="en-US" dirty="0">
                <a:cs typeface="Segoe UI" panose="020B0502040204020203" pitchFamily="34" charset="0"/>
              </a:rPr>
              <a:t>　</a:t>
            </a:r>
            <a:r>
              <a:rPr lang="ja-JP" altLang="en-US" dirty="0"/>
              <a:t>自动导入 </a:t>
            </a:r>
            <a:r>
              <a:rPr lang="en-US" altLang="ja-JP" dirty="0">
                <a:cs typeface="Segoe UI" panose="020B0502040204020203" pitchFamily="34" charset="0"/>
              </a:rPr>
              <a:t>※</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https://blog.csdn.net/bigtree_3721/article/details/87014878</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⑦、</a:t>
            </a:r>
            <a:r>
              <a:rPr lang="en-US" altLang="zh-CN" dirty="0">
                <a:cs typeface="Segoe UI" panose="020B0502040204020203" pitchFamily="34" charset="0"/>
              </a:rPr>
              <a:t>@Qualifier</a:t>
            </a:r>
            <a:r>
              <a:rPr lang="ja-JP" altLang="en-US" dirty="0">
                <a:cs typeface="Segoe UI" panose="020B0502040204020203" pitchFamily="34" charset="0"/>
              </a:rPr>
              <a:t>　</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https://blog.csdn.net/qq_36567005/article/details/80611139</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⑧、</a:t>
            </a:r>
            <a:r>
              <a:rPr lang="en-US" altLang="zh-CN" dirty="0">
                <a:cs typeface="Segoe UI" panose="020B0502040204020203" pitchFamily="34" charset="0"/>
              </a:rPr>
              <a:t>@Resource</a:t>
            </a:r>
            <a:r>
              <a:rPr lang="en-US" altLang="ja-JP" dirty="0">
                <a:cs typeface="Segoe UI" panose="020B0502040204020203" pitchFamily="34" charset="0"/>
              </a:rPr>
              <a:t> ※</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https://blog.csdn.net/qq_36761831/article/details/90294875</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⑨、</a:t>
            </a:r>
            <a:r>
              <a:rPr lang="en-US" altLang="zh-CN" dirty="0">
                <a:cs typeface="Segoe UI" panose="020B0502040204020203" pitchFamily="34" charset="0"/>
              </a:rPr>
              <a:t>@Resource</a:t>
            </a:r>
            <a:r>
              <a:rPr lang="zh-CN" altLang="en-US" dirty="0">
                <a:cs typeface="Segoe UI" panose="020B0502040204020203" pitchFamily="34" charset="0"/>
              </a:rPr>
              <a:t>、</a:t>
            </a:r>
            <a:r>
              <a:rPr lang="en-US" altLang="zh-CN" dirty="0">
                <a:cs typeface="Segoe UI" panose="020B0502040204020203" pitchFamily="34" charset="0"/>
              </a:rPr>
              <a:t>@Qualifier</a:t>
            </a:r>
            <a:r>
              <a:rPr lang="ja-JP" altLang="en-US" dirty="0">
                <a:cs typeface="Segoe UI" panose="020B0502040204020203" pitchFamily="34" charset="0"/>
              </a:rPr>
              <a:t>和</a:t>
            </a:r>
            <a:r>
              <a:rPr lang="en-US" altLang="ja-JP" dirty="0">
                <a:cs typeface="Segoe UI" panose="020B0502040204020203" pitchFamily="34" charset="0"/>
              </a:rPr>
              <a:t>@</a:t>
            </a:r>
            <a:r>
              <a:rPr lang="en-US" altLang="zh-CN" dirty="0" err="1">
                <a:cs typeface="Segoe UI" panose="020B0502040204020203" pitchFamily="34" charset="0"/>
              </a:rPr>
              <a:t>Autowired</a:t>
            </a:r>
            <a:r>
              <a:rPr lang="zh-CN" altLang="en-US" dirty="0">
                <a:cs typeface="Segoe UI" panose="020B0502040204020203" pitchFamily="34" charset="0"/>
              </a:rPr>
              <a:t>的区别</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https://blog.csdn.net/pan_junbiao/article/details/104198250</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⑩、</a:t>
            </a:r>
            <a:r>
              <a:rPr lang="en-US" altLang="zh-CN" dirty="0">
                <a:cs typeface="Segoe UI" panose="020B0502040204020203" pitchFamily="34" charset="0"/>
              </a:rPr>
              <a:t>@Inject</a:t>
            </a:r>
            <a:r>
              <a:rPr lang="ja-JP" altLang="en-US" dirty="0">
                <a:cs typeface="Segoe UI" panose="020B0502040204020203" pitchFamily="34" charset="0"/>
              </a:rPr>
              <a:t>和</a:t>
            </a:r>
            <a:r>
              <a:rPr lang="en-US" altLang="ja-JP" dirty="0">
                <a:cs typeface="Segoe UI" panose="020B0502040204020203" pitchFamily="34" charset="0"/>
              </a:rPr>
              <a:t>@</a:t>
            </a:r>
            <a:r>
              <a:rPr lang="en-US" altLang="zh-CN" dirty="0">
                <a:cs typeface="Segoe UI" panose="020B0502040204020203" pitchFamily="34" charset="0"/>
              </a:rPr>
              <a:t>Named</a:t>
            </a:r>
            <a:r>
              <a:rPr lang="zh-CN" altLang="en-US" dirty="0">
                <a:cs typeface="Segoe UI" panose="020B0502040204020203" pitchFamily="34" charset="0"/>
              </a:rPr>
              <a:t>的区别</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https://blog.csdn.net/u010853261/article/details/54693469</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⑪、</a:t>
            </a:r>
            <a:r>
              <a:rPr lang="zh-CN" altLang="en-US" dirty="0">
                <a:cs typeface="Segoe UI" panose="020B0502040204020203" pitchFamily="34" charset="0"/>
              </a:rPr>
              <a:t>处理自动装配的歧义性</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https://www.cnblogs.com/1540340840qls/p/6970692.html</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⑫、</a:t>
            </a:r>
            <a:r>
              <a:rPr lang="en-US" altLang="zh-CN" dirty="0">
                <a:cs typeface="Segoe UI" panose="020B0502040204020203" pitchFamily="34" charset="0"/>
              </a:rPr>
              <a:t>Meta-annotations</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rPr>
              <a:t>https://blog.csdn.net/software444/article/details/50088517</a:t>
            </a:r>
            <a:endParaRPr lang="ja-JP" altLang="en-US" dirty="0">
              <a:solidFill>
                <a:prstClr val="black">
                  <a:lumMod val="75000"/>
                  <a:lumOff val="25000"/>
                </a:prstClr>
              </a:solidFill>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zh-CN" dirty="0">
                <a:ea typeface="宋体" panose="02010600030101010101" pitchFamily="2" charset="-122"/>
                <a:cs typeface="Segoe UI" panose="020B0502040204020203" pitchFamily="34" charset="0"/>
              </a:rPr>
              <a:t>概念（回顾）</a:t>
            </a:r>
            <a:endParaRPr lang="zh-CN" dirty="0">
              <a:latin typeface="Meiryo UI" panose="020B0604030504040204" pitchFamily="50" charset="-128"/>
              <a:ea typeface="宋体" panose="02010600030101010101" pitchFamily="2" charset="-122"/>
              <a:cs typeface="Segoe UI Light" panose="020B0502040204020203" pitchFamily="34" charset="0"/>
            </a:endParaRPr>
          </a:p>
        </p:txBody>
      </p:sp>
      <p:sp>
        <p:nvSpPr>
          <p:cNvPr id="5" name="コンテンツ プレースホルダー 4"/>
          <p:cNvSpPr>
            <a:spLocks noGrp="1"/>
          </p:cNvSpPr>
          <p:nvPr>
            <p:ph sz="half" idx="4294967295"/>
          </p:nvPr>
        </p:nvSpPr>
        <p:spPr>
          <a:xfrm>
            <a:off x="541655" y="1431290"/>
            <a:ext cx="4898390" cy="4791075"/>
          </a:xfrm>
        </p:spPr>
        <p:txBody>
          <a:bodyPr vert="horz" lIns="91440" tIns="45720" rIns="91440" bIns="45720" rtlCol="0">
            <a:normAutofit/>
          </a:bodyPr>
          <a:lstStyle/>
          <a:p>
            <a:pPr marL="285750" indent="-285750">
              <a:lnSpc>
                <a:spcPts val="1800"/>
              </a:lnSpc>
              <a:spcAft>
                <a:spcPts val="600"/>
              </a:spcAft>
              <a:buFont typeface="Wingdings" panose="05000000000000000000" charset="0"/>
              <a:buChar char="n"/>
            </a:pPr>
            <a:r>
              <a:rPr lang="zh-CN" altLang="en-US" sz="1600" b="1" dirty="0">
                <a:solidFill>
                  <a:prstClr val="black">
                    <a:lumMod val="75000"/>
                    <a:lumOff val="25000"/>
                  </a:prstClr>
                </a:solidFill>
                <a:ea typeface="宋体" panose="02010600030101010101" pitchFamily="2" charset="-122"/>
                <a:cs typeface="Segoe UI" panose="020B0502040204020203" pitchFamily="34" charset="0"/>
              </a:rPr>
              <a:t>依赖</a:t>
            </a:r>
            <a:r>
              <a:rPr lang="zh-CN" altLang="en-US" dirty="0">
                <a:solidFill>
                  <a:prstClr val="black">
                    <a:lumMod val="75000"/>
                    <a:lumOff val="25000"/>
                  </a:prstClr>
                </a:solidFill>
                <a:ea typeface="宋体" panose="02010600030101010101" pitchFamily="2" charset="-122"/>
                <a:cs typeface="Segoe UI" panose="020B0502040204020203" pitchFamily="34" charset="0"/>
              </a:rPr>
              <a:t>：指</a:t>
            </a:r>
            <a:r>
              <a:rPr altLang="zh-CN" dirty="0">
                <a:solidFill>
                  <a:prstClr val="black">
                    <a:lumMod val="75000"/>
                    <a:lumOff val="25000"/>
                  </a:prstClr>
                </a:solidFill>
                <a:ea typeface="宋体" panose="02010600030101010101" pitchFamily="2" charset="-122"/>
                <a:cs typeface="Segoe UI" panose="020B0502040204020203" pitchFamily="34" charset="0"/>
              </a:rPr>
              <a:t>bean</a:t>
            </a:r>
            <a:r>
              <a:rPr lang="zh-CN" altLang="en-US" dirty="0">
                <a:solidFill>
                  <a:prstClr val="black">
                    <a:lumMod val="75000"/>
                    <a:lumOff val="25000"/>
                  </a:prstClr>
                </a:solidFill>
                <a:ea typeface="宋体" panose="02010600030101010101" pitchFamily="2" charset="-122"/>
                <a:cs typeface="Segoe UI" panose="020B0502040204020203" pitchFamily="34" charset="0"/>
              </a:rPr>
              <a:t>对象创建依赖于容器，及</a:t>
            </a:r>
            <a:r>
              <a:rPr altLang="zh-CN" dirty="0">
                <a:solidFill>
                  <a:prstClr val="black">
                    <a:lumMod val="75000"/>
                    <a:lumOff val="25000"/>
                  </a:prstClr>
                </a:solidFill>
                <a:ea typeface="宋体" panose="02010600030101010101" pitchFamily="2" charset="-122"/>
                <a:cs typeface="Segoe UI" panose="020B0502040204020203" pitchFamily="34" charset="0"/>
              </a:rPr>
              <a:t>bean</a:t>
            </a:r>
            <a:r>
              <a:rPr lang="zh-CN" altLang="en-US" dirty="0">
                <a:solidFill>
                  <a:prstClr val="black">
                    <a:lumMod val="75000"/>
                    <a:lumOff val="25000"/>
                  </a:prstClr>
                </a:solidFill>
                <a:ea typeface="宋体" panose="02010600030101010101" pitchFamily="2" charset="-122"/>
                <a:cs typeface="Segoe UI" panose="020B0502040204020203" pitchFamily="34" charset="0"/>
              </a:rPr>
              <a:t>对象的依赖资源（常量、空字符串、配置文件、对象等等）。</a:t>
            </a:r>
            <a:endParaRPr lang="zh-CN" altLang="en-US" dirty="0">
              <a:solidFill>
                <a:prstClr val="black">
                  <a:lumMod val="75000"/>
                  <a:lumOff val="25000"/>
                </a:prstClr>
              </a:solidFill>
              <a:ea typeface="宋体" panose="02010600030101010101" pitchFamily="2" charset="-122"/>
              <a:cs typeface="Segoe UI" panose="020B0502040204020203" pitchFamily="34" charset="0"/>
            </a:endParaRPr>
          </a:p>
          <a:p>
            <a:pPr marL="285750" indent="-285750">
              <a:lnSpc>
                <a:spcPts val="1800"/>
              </a:lnSpc>
              <a:spcAft>
                <a:spcPts val="600"/>
              </a:spcAft>
              <a:buFont typeface="Wingdings" panose="05000000000000000000" charset="0"/>
              <a:buChar char="n"/>
            </a:pPr>
            <a:r>
              <a:rPr lang="zh-CN" altLang="en-US" sz="1600" b="1" dirty="0">
                <a:solidFill>
                  <a:prstClr val="black">
                    <a:lumMod val="75000"/>
                    <a:lumOff val="25000"/>
                  </a:prstClr>
                </a:solidFill>
                <a:ea typeface="宋体" panose="02010600030101010101" pitchFamily="2" charset="-122"/>
                <a:cs typeface="Segoe UI" panose="020B0502040204020203" pitchFamily="34" charset="0"/>
              </a:rPr>
              <a:t>注入</a:t>
            </a:r>
            <a:r>
              <a:rPr lang="zh-CN" altLang="en-US" dirty="0">
                <a:solidFill>
                  <a:prstClr val="black">
                    <a:lumMod val="75000"/>
                    <a:lumOff val="25000"/>
                  </a:prstClr>
                </a:solidFill>
                <a:ea typeface="宋体" panose="02010600030101010101" pitchFamily="2" charset="-122"/>
                <a:cs typeface="Segoe UI" panose="020B0502040204020203" pitchFamily="34" charset="0"/>
              </a:rPr>
              <a:t>：指依赖的资源由容器进行设置及装配。</a:t>
            </a:r>
            <a:endParaRPr lang="zh-CN" altLang="en-US" dirty="0">
              <a:solidFill>
                <a:prstClr val="black">
                  <a:lumMod val="75000"/>
                  <a:lumOff val="25000"/>
                </a:prstClr>
              </a:solidFill>
              <a:ea typeface="宋体" panose="02010600030101010101" pitchFamily="2" charset="-122"/>
              <a:cs typeface="Segoe UI" panose="020B0502040204020203" pitchFamily="34" charset="0"/>
            </a:endParaRPr>
          </a:p>
          <a:p>
            <a:pPr marL="285750" indent="-285750">
              <a:lnSpc>
                <a:spcPts val="1800"/>
              </a:lnSpc>
              <a:spcAft>
                <a:spcPts val="600"/>
              </a:spcAft>
              <a:buFont typeface="Wingdings" panose="05000000000000000000" charset="0"/>
              <a:buChar char="n"/>
            </a:pPr>
            <a:r>
              <a:rPr lang="zh-CN" altLang="en-US" sz="1600" dirty="0">
                <a:solidFill>
                  <a:prstClr val="black">
                    <a:lumMod val="75000"/>
                    <a:lumOff val="25000"/>
                  </a:prstClr>
                </a:solidFill>
                <a:ea typeface="宋体" panose="02010600030101010101" pitchFamily="2" charset="-122"/>
                <a:cs typeface="Segoe UI" panose="020B0502040204020203" pitchFamily="34" charset="0"/>
              </a:rPr>
              <a:t>Spring</a:t>
            </a:r>
            <a:r>
              <a:rPr lang="zh-CN" altLang="en-US" sz="1600" b="1" dirty="0">
                <a:solidFill>
                  <a:prstClr val="black">
                    <a:lumMod val="75000"/>
                    <a:lumOff val="25000"/>
                  </a:prstClr>
                </a:solidFill>
                <a:ea typeface="宋体" panose="02010600030101010101" pitchFamily="2" charset="-122"/>
                <a:cs typeface="Segoe UI" panose="020B0502040204020203" pitchFamily="34" charset="0"/>
              </a:rPr>
              <a:t>注入</a:t>
            </a:r>
            <a:r>
              <a:rPr lang="zh-CN" altLang="en-US" dirty="0">
                <a:solidFill>
                  <a:prstClr val="black">
                    <a:lumMod val="75000"/>
                    <a:lumOff val="25000"/>
                  </a:prstClr>
                </a:solidFill>
                <a:ea typeface="宋体" panose="02010600030101010101" pitchFamily="2" charset="-122"/>
                <a:cs typeface="Segoe UI" panose="020B0502040204020203" pitchFamily="34" charset="0"/>
              </a:rPr>
              <a:t>：</a:t>
            </a:r>
            <a:r>
              <a:rPr lang="zh-CN" altLang="en-US" dirty="0">
                <a:solidFill>
                  <a:prstClr val="black">
                    <a:lumMod val="75000"/>
                    <a:lumOff val="25000"/>
                  </a:prstClr>
                </a:solidFill>
                <a:ea typeface="宋体" panose="02010600030101010101" pitchFamily="2" charset="-122"/>
                <a:cs typeface="Segoe UI" panose="020B0502040204020203" pitchFamily="34" charset="0"/>
              </a:rPr>
              <a:t>基于构造器的注入及基于</a:t>
            </a:r>
            <a:r>
              <a:rPr altLang="zh-CN" dirty="0">
                <a:solidFill>
                  <a:prstClr val="black">
                    <a:lumMod val="75000"/>
                    <a:lumOff val="25000"/>
                  </a:prstClr>
                </a:solidFill>
                <a:ea typeface="宋体" panose="02010600030101010101" pitchFamily="2" charset="-122"/>
                <a:cs typeface="Segoe UI" panose="020B0502040204020203" pitchFamily="34" charset="0"/>
              </a:rPr>
              <a:t>setter</a:t>
            </a:r>
            <a:r>
              <a:rPr lang="zh-CN" altLang="en-US" dirty="0">
                <a:solidFill>
                  <a:prstClr val="black">
                    <a:lumMod val="75000"/>
                    <a:lumOff val="25000"/>
                  </a:prstClr>
                </a:solidFill>
                <a:ea typeface="宋体" panose="02010600030101010101" pitchFamily="2" charset="-122"/>
                <a:cs typeface="Segoe UI" panose="020B0502040204020203" pitchFamily="34" charset="0"/>
              </a:rPr>
              <a:t>的注入。</a:t>
            </a:r>
            <a:endParaRPr lang="zh-CN" altLang="en-US" dirty="0">
              <a:solidFill>
                <a:prstClr val="black">
                  <a:lumMod val="75000"/>
                  <a:lumOff val="25000"/>
                </a:prstClr>
              </a:solidFill>
              <a:ea typeface="宋体" panose="02010600030101010101" pitchFamily="2" charset="-122"/>
              <a:cs typeface="Segoe UI" panose="020B0502040204020203" pitchFamily="34" charset="0"/>
            </a:endParaRPr>
          </a:p>
          <a:p>
            <a:pPr marL="171450" indent="-171450">
              <a:lnSpc>
                <a:spcPts val="1800"/>
              </a:lnSpc>
              <a:spcAft>
                <a:spcPts val="600"/>
              </a:spcAft>
              <a:buFont typeface="Arial" panose="020B0604020202020204" pitchFamily="34" charset="0"/>
              <a:buChar char="•"/>
            </a:pPr>
            <a:r>
              <a:rPr lang="zh-CN" altLang="ja-JP" dirty="0">
                <a:solidFill>
                  <a:prstClr val="black">
                    <a:lumMod val="75000"/>
                    <a:lumOff val="25000"/>
                  </a:prstClr>
                </a:solidFill>
                <a:ea typeface="宋体" panose="02010600030101010101" pitchFamily="2" charset="-122"/>
                <a:cs typeface="Segoe UI" panose="020B0502040204020203" pitchFamily="34" charset="0"/>
              </a:rPr>
              <a:t>构造器注入：</a:t>
            </a:r>
            <a:r>
              <a:rPr altLang="zh-CN" dirty="0">
                <a:solidFill>
                  <a:prstClr val="black">
                    <a:lumMod val="75000"/>
                    <a:lumOff val="25000"/>
                  </a:prstClr>
                </a:solidFill>
                <a:ea typeface="宋体" panose="02010600030101010101" pitchFamily="2" charset="-122"/>
                <a:cs typeface="Segoe UI" panose="020B0502040204020203" pitchFamily="34" charset="0"/>
              </a:rPr>
              <a:t>&lt;constructor-arg index=”0” value=””&gt;</a:t>
            </a:r>
            <a:endParaRPr lang="ja-JP" altLang="en-US" dirty="0">
              <a:solidFill>
                <a:prstClr val="black">
                  <a:lumMod val="75000"/>
                  <a:lumOff val="25000"/>
                </a:prstClr>
              </a:solidFill>
              <a:ea typeface="宋体" panose="02010600030101010101" pitchFamily="2" charset="-122"/>
              <a:cs typeface="Segoe UI" panose="020B0502040204020203" pitchFamily="34" charset="0"/>
            </a:endParaRPr>
          </a:p>
          <a:p>
            <a:pPr marL="171450" indent="-171450">
              <a:lnSpc>
                <a:spcPct val="100000"/>
              </a:lnSpc>
              <a:spcAft>
                <a:spcPts val="600"/>
              </a:spcAft>
              <a:buFont typeface="Arial" panose="020B0604020202020204" pitchFamily="34" charset="0"/>
              <a:buChar char="•"/>
            </a:pPr>
            <a:r>
              <a:rPr altLang="ja-JP" b="1" dirty="0">
                <a:solidFill>
                  <a:srgbClr val="FF0000"/>
                </a:solidFill>
                <a:ea typeface="宋体" panose="02010600030101010101" pitchFamily="2" charset="-122"/>
                <a:cs typeface="Segoe UI" panose="020B0502040204020203" pitchFamily="34" charset="0"/>
              </a:rPr>
              <a:t>setter</a:t>
            </a:r>
            <a:r>
              <a:rPr lang="zh-CN" altLang="en-US" b="1" dirty="0">
                <a:solidFill>
                  <a:srgbClr val="FF0000"/>
                </a:solidFill>
                <a:ea typeface="宋体" panose="02010600030101010101" pitchFamily="2" charset="-122"/>
                <a:cs typeface="Segoe UI" panose="020B0502040204020203" pitchFamily="34" charset="0"/>
              </a:rPr>
              <a:t>注入</a:t>
            </a:r>
            <a:r>
              <a:rPr lang="zh-CN" altLang="en-US" dirty="0">
                <a:solidFill>
                  <a:prstClr val="black">
                    <a:lumMod val="75000"/>
                    <a:lumOff val="25000"/>
                  </a:prstClr>
                </a:solidFill>
                <a:ea typeface="宋体" panose="02010600030101010101" pitchFamily="2" charset="-122"/>
                <a:cs typeface="Segoe UI" panose="020B0502040204020203" pitchFamily="34" charset="0"/>
              </a:rPr>
              <a:t>：要求被注入的对象必须有</a:t>
            </a:r>
            <a:r>
              <a:rPr altLang="zh-CN" dirty="0">
                <a:solidFill>
                  <a:prstClr val="black">
                    <a:lumMod val="75000"/>
                    <a:lumOff val="25000"/>
                  </a:prstClr>
                </a:solidFill>
                <a:ea typeface="宋体" panose="02010600030101010101" pitchFamily="2" charset="-122"/>
                <a:cs typeface="Segoe UI" panose="020B0502040204020203" pitchFamily="34" charset="0"/>
              </a:rPr>
              <a:t>set</a:t>
            </a:r>
            <a:r>
              <a:rPr lang="zh-CN" altLang="en-US" dirty="0">
                <a:solidFill>
                  <a:prstClr val="black">
                    <a:lumMod val="75000"/>
                    <a:lumOff val="25000"/>
                  </a:prstClr>
                </a:solidFill>
                <a:ea typeface="宋体" panose="02010600030101010101" pitchFamily="2" charset="-122"/>
                <a:cs typeface="Segoe UI" panose="020B0502040204020203" pitchFamily="34" charset="0"/>
              </a:rPr>
              <a:t>方法。（包括：常量注入、</a:t>
            </a:r>
            <a:r>
              <a:rPr altLang="zh-CN" dirty="0">
                <a:solidFill>
                  <a:prstClr val="black">
                    <a:lumMod val="75000"/>
                    <a:lumOff val="25000"/>
                  </a:prstClr>
                </a:solidFill>
                <a:ea typeface="宋体" panose="02010600030101010101" pitchFamily="2" charset="-122"/>
                <a:cs typeface="Segoe UI" panose="020B0502040204020203" pitchFamily="34" charset="0"/>
              </a:rPr>
              <a:t>Bean</a:t>
            </a:r>
            <a:r>
              <a:rPr lang="zh-CN" altLang="en-US" dirty="0">
                <a:solidFill>
                  <a:prstClr val="black">
                    <a:lumMod val="75000"/>
                    <a:lumOff val="25000"/>
                  </a:prstClr>
                </a:solidFill>
                <a:ea typeface="宋体" panose="02010600030101010101" pitchFamily="2" charset="-122"/>
                <a:cs typeface="Segoe UI" panose="020B0502040204020203" pitchFamily="34" charset="0"/>
              </a:rPr>
              <a:t>注入、数组注入、</a:t>
            </a:r>
            <a:r>
              <a:rPr altLang="zh-CN" dirty="0">
                <a:solidFill>
                  <a:prstClr val="black">
                    <a:lumMod val="75000"/>
                    <a:lumOff val="25000"/>
                  </a:prstClr>
                </a:solidFill>
                <a:ea typeface="宋体" panose="02010600030101010101" pitchFamily="2" charset="-122"/>
                <a:cs typeface="Segoe UI" panose="020B0502040204020203" pitchFamily="34" charset="0"/>
              </a:rPr>
              <a:t>List</a:t>
            </a:r>
            <a:r>
              <a:rPr lang="zh-CN" altLang="en-US" dirty="0">
                <a:solidFill>
                  <a:prstClr val="black">
                    <a:lumMod val="75000"/>
                    <a:lumOff val="25000"/>
                  </a:prstClr>
                </a:solidFill>
                <a:ea typeface="宋体" panose="02010600030101010101" pitchFamily="2" charset="-122"/>
                <a:cs typeface="Segoe UI" panose="020B0502040204020203" pitchFamily="34" charset="0"/>
              </a:rPr>
              <a:t>注入、</a:t>
            </a:r>
            <a:r>
              <a:rPr altLang="zh-CN" dirty="0">
                <a:solidFill>
                  <a:prstClr val="black">
                    <a:lumMod val="75000"/>
                    <a:lumOff val="25000"/>
                  </a:prstClr>
                </a:solidFill>
                <a:ea typeface="宋体" panose="02010600030101010101" pitchFamily="2" charset="-122"/>
                <a:cs typeface="Segoe UI" panose="020B0502040204020203" pitchFamily="34" charset="0"/>
              </a:rPr>
              <a:t>Map</a:t>
            </a:r>
            <a:r>
              <a:rPr lang="zh-CN" altLang="en-US" dirty="0">
                <a:solidFill>
                  <a:prstClr val="black">
                    <a:lumMod val="75000"/>
                    <a:lumOff val="25000"/>
                  </a:prstClr>
                </a:solidFill>
                <a:ea typeface="宋体" panose="02010600030101010101" pitchFamily="2" charset="-122"/>
                <a:cs typeface="Segoe UI" panose="020B0502040204020203" pitchFamily="34" charset="0"/>
              </a:rPr>
              <a:t>注入、</a:t>
            </a:r>
            <a:r>
              <a:rPr altLang="zh-CN" dirty="0">
                <a:solidFill>
                  <a:prstClr val="black">
                    <a:lumMod val="75000"/>
                    <a:lumOff val="25000"/>
                  </a:prstClr>
                </a:solidFill>
                <a:ea typeface="宋体" panose="02010600030101010101" pitchFamily="2" charset="-122"/>
                <a:cs typeface="Segoe UI" panose="020B0502040204020203" pitchFamily="34" charset="0"/>
              </a:rPr>
              <a:t>Set</a:t>
            </a:r>
            <a:r>
              <a:rPr lang="zh-CN" altLang="en-US" dirty="0">
                <a:solidFill>
                  <a:prstClr val="black">
                    <a:lumMod val="75000"/>
                    <a:lumOff val="25000"/>
                  </a:prstClr>
                </a:solidFill>
                <a:ea typeface="宋体" panose="02010600030101010101" pitchFamily="2" charset="-122"/>
                <a:cs typeface="Segoe UI" panose="020B0502040204020203" pitchFamily="34" charset="0"/>
              </a:rPr>
              <a:t>注入、</a:t>
            </a:r>
            <a:r>
              <a:rPr altLang="zh-CN" dirty="0">
                <a:solidFill>
                  <a:prstClr val="black">
                    <a:lumMod val="75000"/>
                    <a:lumOff val="25000"/>
                  </a:prstClr>
                </a:solidFill>
                <a:ea typeface="宋体" panose="02010600030101010101" pitchFamily="2" charset="-122"/>
                <a:cs typeface="Segoe UI" panose="020B0502040204020203" pitchFamily="34" charset="0"/>
              </a:rPr>
              <a:t>Null</a:t>
            </a:r>
            <a:r>
              <a:rPr lang="zh-CN" altLang="en-US" dirty="0">
                <a:solidFill>
                  <a:prstClr val="black">
                    <a:lumMod val="75000"/>
                    <a:lumOff val="25000"/>
                  </a:prstClr>
                </a:solidFill>
                <a:ea typeface="宋体" panose="02010600030101010101" pitchFamily="2" charset="-122"/>
                <a:cs typeface="Segoe UI" panose="020B0502040204020203" pitchFamily="34" charset="0"/>
              </a:rPr>
              <a:t>注入、</a:t>
            </a:r>
            <a:r>
              <a:rPr altLang="zh-CN" dirty="0">
                <a:solidFill>
                  <a:prstClr val="black">
                    <a:lumMod val="75000"/>
                    <a:lumOff val="25000"/>
                  </a:prstClr>
                </a:solidFill>
                <a:ea typeface="宋体" panose="02010600030101010101" pitchFamily="2" charset="-122"/>
                <a:cs typeface="Segoe UI" panose="020B0502040204020203" pitchFamily="34" charset="0"/>
              </a:rPr>
              <a:t>properties</a:t>
            </a:r>
            <a:r>
              <a:rPr lang="zh-CN" altLang="en-US" dirty="0">
                <a:solidFill>
                  <a:prstClr val="black">
                    <a:lumMod val="75000"/>
                    <a:lumOff val="25000"/>
                  </a:prstClr>
                </a:solidFill>
                <a:ea typeface="宋体" panose="02010600030101010101" pitchFamily="2" charset="-122"/>
                <a:cs typeface="Segoe UI" panose="020B0502040204020203" pitchFamily="34" charset="0"/>
              </a:rPr>
              <a:t>注入、</a:t>
            </a:r>
            <a:r>
              <a:rPr altLang="zh-CN" dirty="0">
                <a:solidFill>
                  <a:prstClr val="black">
                    <a:lumMod val="75000"/>
                    <a:lumOff val="25000"/>
                  </a:prstClr>
                </a:solidFill>
                <a:ea typeface="宋体" panose="02010600030101010101" pitchFamily="2" charset="-122"/>
                <a:cs typeface="Segoe UI" panose="020B0502040204020203" pitchFamily="34" charset="0"/>
              </a:rPr>
              <a:t>p</a:t>
            </a:r>
            <a:r>
              <a:rPr lang="zh-CN" altLang="en-US" dirty="0">
                <a:solidFill>
                  <a:prstClr val="black">
                    <a:lumMod val="75000"/>
                    <a:lumOff val="25000"/>
                  </a:prstClr>
                </a:solidFill>
                <a:ea typeface="宋体" panose="02010600030101010101" pitchFamily="2" charset="-122"/>
                <a:cs typeface="Segoe UI" panose="020B0502040204020203" pitchFamily="34" charset="0"/>
              </a:rPr>
              <a:t>命名注入、</a:t>
            </a:r>
            <a:r>
              <a:rPr altLang="zh-CN" dirty="0">
                <a:solidFill>
                  <a:prstClr val="black">
                    <a:lumMod val="75000"/>
                    <a:lumOff val="25000"/>
                  </a:prstClr>
                </a:solidFill>
                <a:ea typeface="宋体" panose="02010600030101010101" pitchFamily="2" charset="-122"/>
                <a:cs typeface="Segoe UI" panose="020B0502040204020203" pitchFamily="34" charset="0"/>
              </a:rPr>
              <a:t>c</a:t>
            </a:r>
            <a:r>
              <a:rPr lang="zh-CN" altLang="en-US" dirty="0">
                <a:solidFill>
                  <a:prstClr val="black">
                    <a:lumMod val="75000"/>
                    <a:lumOff val="25000"/>
                  </a:prstClr>
                </a:solidFill>
                <a:ea typeface="宋体" panose="02010600030101010101" pitchFamily="2" charset="-122"/>
                <a:cs typeface="Segoe UI" panose="020B0502040204020203" pitchFamily="34" charset="0"/>
              </a:rPr>
              <a:t>命名空间注入</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a:t>
            </a:r>
            <a:endParaRPr lang="zh-CN" altLang="en-US">
              <a:solidFill>
                <a:prstClr val="black">
                  <a:lumMod val="75000"/>
                  <a:lumOff val="25000"/>
                </a:prstClr>
              </a:solidFill>
              <a:ea typeface="宋体" panose="02010600030101010101" pitchFamily="2" charset="-122"/>
              <a:cs typeface="Segoe UI" panose="020B0502040204020203" pitchFamily="34" charset="0"/>
              <a:sym typeface="+mn-ea"/>
            </a:endParaRPr>
          </a:p>
          <a:p>
            <a:pPr marL="285750" indent="-285750">
              <a:lnSpc>
                <a:spcPts val="1800"/>
              </a:lnSpc>
              <a:spcAft>
                <a:spcPts val="600"/>
              </a:spcAft>
              <a:buFont typeface="Wingdings" panose="05000000000000000000" charset="0"/>
              <a:buChar char="n"/>
            </a:pPr>
            <a:r>
              <a:rPr lang="zh-CN" altLang="en-US" sz="1600" b="1" dirty="0">
                <a:solidFill>
                  <a:prstClr val="black">
                    <a:lumMod val="75000"/>
                    <a:lumOff val="25000"/>
                  </a:prstClr>
                </a:solidFill>
                <a:ea typeface="宋体" panose="02010600030101010101" pitchFamily="2" charset="-122"/>
                <a:cs typeface="Segoe UI" panose="020B0502040204020203" pitchFamily="34" charset="0"/>
              </a:rPr>
              <a:t>自动装配</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：（不推荐）</a:t>
            </a:r>
            <a:endParaRPr lang="zh-CN" altLang="en-US" sz="1200" dirty="0">
              <a:solidFill>
                <a:prstClr val="black">
                  <a:lumMod val="75000"/>
                  <a:lumOff val="25000"/>
                </a:prstClr>
              </a:solidFill>
              <a:ea typeface="宋体" panose="02010600030101010101" pitchFamily="2" charset="-122"/>
              <a:cs typeface="Segoe UI" panose="020B0502040204020203" pitchFamily="34" charset="0"/>
            </a:endParaRPr>
          </a:p>
          <a:p>
            <a:pPr marL="285750" indent="-285750">
              <a:lnSpc>
                <a:spcPts val="1800"/>
              </a:lnSpc>
              <a:spcAft>
                <a:spcPts val="600"/>
              </a:spcAft>
              <a:buFont typeface="Arial" panose="020B0604020202020204" pitchFamily="34" charset="0"/>
              <a:buChar char="•"/>
            </a:pPr>
            <a:r>
              <a:rPr lang="zh-CN" altLang="ja-JP" sz="1200" dirty="0">
                <a:solidFill>
                  <a:prstClr val="black">
                    <a:lumMod val="75000"/>
                    <a:lumOff val="25000"/>
                  </a:prstClr>
                </a:solidFill>
                <a:ea typeface="宋体" panose="02010600030101010101" pitchFamily="2" charset="-122"/>
                <a:cs typeface="Segoe UI" panose="020B0502040204020203" pitchFamily="34" charset="0"/>
              </a:rPr>
              <a:t>byName:根据名称（set方法名）去查找相应的bean，如果有则装配上。</a:t>
            </a:r>
            <a:endParaRPr lang="zh-CN" altLang="ja-JP" sz="1200" dirty="0">
              <a:solidFill>
                <a:prstClr val="black">
                  <a:lumMod val="75000"/>
                  <a:lumOff val="25000"/>
                </a:prstClr>
              </a:solidFill>
              <a:ea typeface="宋体" panose="02010600030101010101" pitchFamily="2" charset="-122"/>
              <a:cs typeface="Segoe UI" panose="020B0502040204020203" pitchFamily="34" charset="0"/>
            </a:endParaRPr>
          </a:p>
          <a:p>
            <a:pPr marL="285750" indent="-285750">
              <a:lnSpc>
                <a:spcPts val="1800"/>
              </a:lnSpc>
              <a:spcAft>
                <a:spcPts val="600"/>
              </a:spcAft>
              <a:buFont typeface="Arial" panose="020B0604020202020204" pitchFamily="34" charset="0"/>
              <a:buChar char="•"/>
            </a:pPr>
            <a:r>
              <a:rPr altLang="zh-CN" sz="1200" dirty="0">
                <a:solidFill>
                  <a:prstClr val="black">
                    <a:lumMod val="75000"/>
                    <a:lumOff val="25000"/>
                  </a:prstClr>
                </a:solidFill>
                <a:ea typeface="宋体" panose="02010600030101010101" pitchFamily="2" charset="-122"/>
                <a:cs typeface="Segoe UI" panose="020B0502040204020203" pitchFamily="34" charset="0"/>
              </a:rPr>
              <a:t>byType:</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根据类型自动装配，不用配置</a:t>
            </a:r>
            <a:r>
              <a:rPr altLang="zh-CN" sz="1200" dirty="0">
                <a:solidFill>
                  <a:prstClr val="black">
                    <a:lumMod val="75000"/>
                    <a:lumOff val="25000"/>
                  </a:prstClr>
                </a:solidFill>
                <a:ea typeface="宋体" panose="02010600030101010101" pitchFamily="2" charset="-122"/>
                <a:cs typeface="Segoe UI" panose="020B0502040204020203" pitchFamily="34" charset="0"/>
              </a:rPr>
              <a:t>id,</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但同类型</a:t>
            </a:r>
            <a:r>
              <a:rPr altLang="zh-CN" sz="1200" dirty="0">
                <a:solidFill>
                  <a:prstClr val="black">
                    <a:lumMod val="75000"/>
                    <a:lumOff val="25000"/>
                  </a:prstClr>
                </a:solidFill>
                <a:ea typeface="宋体" panose="02010600030101010101" pitchFamily="2" charset="-122"/>
                <a:cs typeface="Segoe UI" panose="020B0502040204020203" pitchFamily="34" charset="0"/>
              </a:rPr>
              <a:t>bean</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只有一个，慎用。</a:t>
            </a:r>
            <a:endParaRPr lang="zh-CN" altLang="en-US" sz="1200" dirty="0">
              <a:solidFill>
                <a:prstClr val="black">
                  <a:lumMod val="75000"/>
                  <a:lumOff val="25000"/>
                </a:prstClr>
              </a:solidFill>
              <a:ea typeface="宋体" panose="02010600030101010101" pitchFamily="2" charset="-122"/>
              <a:cs typeface="Segoe UI" panose="020B0502040204020203" pitchFamily="34" charset="0"/>
            </a:endParaRPr>
          </a:p>
          <a:p>
            <a:pPr marL="285750" indent="-285750">
              <a:lnSpc>
                <a:spcPts val="1800"/>
              </a:lnSpc>
              <a:spcAft>
                <a:spcPts val="600"/>
              </a:spcAft>
              <a:buFont typeface="Arial" panose="020B0604020202020204" pitchFamily="34" charset="0"/>
              <a:buChar char="•"/>
            </a:pPr>
            <a:r>
              <a:rPr altLang="zh-CN" sz="1200" dirty="0">
                <a:solidFill>
                  <a:prstClr val="black">
                    <a:lumMod val="75000"/>
                    <a:lumOff val="25000"/>
                  </a:prstClr>
                </a:solidFill>
                <a:ea typeface="宋体" panose="02010600030101010101" pitchFamily="2" charset="-122"/>
                <a:cs typeface="Segoe UI" panose="020B0502040204020203" pitchFamily="34" charset="0"/>
              </a:rPr>
              <a:t>constructor:</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通过构造器实例化</a:t>
            </a:r>
            <a:r>
              <a:rPr altLang="zh-CN" sz="1200" dirty="0">
                <a:solidFill>
                  <a:prstClr val="black">
                    <a:lumMod val="75000"/>
                    <a:lumOff val="25000"/>
                  </a:prstClr>
                </a:solidFill>
                <a:ea typeface="宋体" panose="02010600030101010101" pitchFamily="2" charset="-122"/>
                <a:cs typeface="Segoe UI" panose="020B0502040204020203" pitchFamily="34" charset="0"/>
              </a:rPr>
              <a:t>bean</a:t>
            </a:r>
            <a:r>
              <a:rPr lang="zh-CN" altLang="en-US" sz="1200" dirty="0">
                <a:solidFill>
                  <a:prstClr val="black">
                    <a:lumMod val="75000"/>
                    <a:lumOff val="25000"/>
                  </a:prstClr>
                </a:solidFill>
                <a:ea typeface="宋体" panose="02010600030101010101" pitchFamily="2" charset="-122"/>
                <a:cs typeface="Segoe UI" panose="020B0502040204020203" pitchFamily="34" charset="0"/>
              </a:rPr>
              <a:t>时，装配构造方法。</a:t>
            </a:r>
            <a:endParaRPr lang="zh-CN" altLang="en-US" sz="1200" dirty="0">
              <a:solidFill>
                <a:prstClr val="black">
                  <a:lumMod val="75000"/>
                  <a:lumOff val="25000"/>
                </a:prstClr>
              </a:solidFill>
              <a:ea typeface="宋体" panose="02010600030101010101" pitchFamily="2" charset="-122"/>
              <a:cs typeface="Segoe UI" panose="020B0502040204020203" pitchFamily="34" charset="0"/>
            </a:endParaRPr>
          </a:p>
        </p:txBody>
      </p:sp>
      <p:pic>
        <p:nvPicPr>
          <p:cNvPr id="4" name="图片 3"/>
          <p:cNvPicPr>
            <a:picLocks noChangeAspect="1"/>
          </p:cNvPicPr>
          <p:nvPr>
            <p:custDataLst>
              <p:tags r:id="rId1"/>
            </p:custDataLst>
          </p:nvPr>
        </p:nvPicPr>
        <p:blipFill>
          <a:blip r:embed="rId2"/>
          <a:stretch>
            <a:fillRect/>
          </a:stretch>
        </p:blipFill>
        <p:spPr>
          <a:xfrm>
            <a:off x="5440680" y="1271270"/>
            <a:ext cx="6156325" cy="2232025"/>
          </a:xfrm>
          <a:prstGeom prst="rect">
            <a:avLst/>
          </a:prstGeom>
        </p:spPr>
      </p:pic>
      <p:pic>
        <p:nvPicPr>
          <p:cNvPr id="6" name="图片 5"/>
          <p:cNvPicPr>
            <a:picLocks noChangeAspect="1"/>
          </p:cNvPicPr>
          <p:nvPr/>
        </p:nvPicPr>
        <p:blipFill>
          <a:blip r:embed="rId3"/>
          <a:stretch>
            <a:fillRect/>
          </a:stretch>
        </p:blipFill>
        <p:spPr>
          <a:xfrm>
            <a:off x="5440045" y="4324985"/>
            <a:ext cx="6156960" cy="1560830"/>
          </a:xfrm>
          <a:prstGeom prst="rect">
            <a:avLst/>
          </a:prstGeom>
        </p:spPr>
      </p:pic>
      <p:sp>
        <p:nvSpPr>
          <p:cNvPr id="7" name="矩形 6"/>
          <p:cNvSpPr/>
          <p:nvPr/>
        </p:nvSpPr>
        <p:spPr>
          <a:xfrm>
            <a:off x="10250805" y="5353685"/>
            <a:ext cx="1280160" cy="1803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rtlCol="0">
            <a:noAutofit/>
          </a:bodyPr>
          <a:lstStyle/>
          <a:p>
            <a:pPr rtl="0"/>
            <a:r>
              <a:rPr lang="zh-CN" altLang="en-US" dirty="0">
                <a:cs typeface="Segoe UI Light" panose="020B0502040204020203" pitchFamily="34" charset="0"/>
              </a:rPr>
              <a:t>思维导图</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pic>
        <p:nvPicPr>
          <p:cNvPr id="5" name="画像 4" descr="さまざまなデザインのオプションを表示するデザイン アイデアのウィンドウ"/>
          <p:cNvPicPr>
            <a:picLocks noChangeAspect="1"/>
          </p:cNvPicPr>
          <p:nvPr/>
        </p:nvPicPr>
        <p:blipFill>
          <a:blip r:embed="rId1"/>
          <a:srcRect/>
          <a:stretch>
            <a:fillRect/>
          </a:stretch>
        </p:blipFill>
        <p:spPr>
          <a:xfrm>
            <a:off x="2963333" y="1385113"/>
            <a:ext cx="8525932" cy="4577621"/>
          </a:xfrm>
          <a:prstGeom prst="rect">
            <a:avLst/>
          </a:prstGeom>
        </p:spPr>
      </p:pic>
      <p:sp>
        <p:nvSpPr>
          <p:cNvPr id="38" name="コンテンツ プレースホルダー 17"/>
          <p:cNvSpPr txBox="1"/>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en-US" altLang="ja-JP">
                <a:latin typeface="Meiryo UI" panose="020B0604030504040204" pitchFamily="50" charset="-128"/>
                <a:ea typeface="Meiryo UI" panose="020B0604030504040204" pitchFamily="50" charset="-128"/>
                <a:cs typeface="Segoe UI" panose="020B0502040204020203" pitchFamily="34" charset="0"/>
              </a:rPr>
              <a:t>PowerPoint </a:t>
            </a:r>
            <a:r>
              <a:rPr lang="ja-JP" altLang="en-US">
                <a:latin typeface="Meiryo UI" panose="020B0604030504040204" pitchFamily="50" charset="-128"/>
                <a:ea typeface="Meiryo UI" panose="020B0604030504040204" pitchFamily="50" charset="-128"/>
                <a:cs typeface="Segoe UI" panose="020B0502040204020203" pitchFamily="34" charset="0"/>
              </a:rPr>
              <a:t>デザイナーは、スライドの内容を基に、プレゼンテーションに適切なプロフェッショナルなデザインを提案します。 </a:t>
            </a:r>
            <a:endParaRPr lang="ja-JP" altLang="en-US">
              <a:latin typeface="Meiryo UI" panose="020B0604030504040204" pitchFamily="50" charset="-128"/>
              <a:ea typeface="Meiryo UI" panose="020B0604030504040204" pitchFamily="50" charset="-128"/>
              <a:cs typeface="Segoe UI" panose="020B0502040204020203" pitchFamily="34" charset="0"/>
            </a:endParaRPr>
          </a:p>
          <a:p>
            <a:pPr marL="0" lvl="0" indent="0" rtl="0">
              <a:spcAft>
                <a:spcPts val="600"/>
              </a:spcAft>
              <a:buNone/>
              <a:defRPr/>
            </a:pPr>
            <a:r>
              <a:rPr lang="ja-JP" altLang="en-US">
                <a:latin typeface="Meiryo UI" panose="020B0604030504040204" pitchFamily="50" charset="-128"/>
                <a:ea typeface="Meiryo UI" panose="020B0604030504040204" pitchFamily="50" charset="-128"/>
                <a:cs typeface="Segoe UI" panose="020B0502040204020203" pitchFamily="34" charset="0"/>
              </a:rPr>
              <a:t>デザイナーはサブスクリプションのみの機能です。</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Office 365 </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サブスクリプションをお持ちの場合は、次のスライドで、新しいプレゼンテーションの動作方法を表示します。</a:t>
            </a:r>
            <a:endParaRPr lang="ja-JP" altLang="en-US">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rtlCol="0"/>
          <a:lstStyle/>
          <a:p>
            <a:pPr rtl="0"/>
            <a:r>
              <a:rPr lang="en-US" altLang="ja-JP">
                <a:latin typeface="Meiryo UI" panose="020B0604030504040204" pitchFamily="50" charset="-128"/>
                <a:ea typeface="Meiryo UI" panose="020B0604030504040204" pitchFamily="50" charset="-128"/>
                <a:cs typeface="Segoe UI Light" panose="020B0502040204020203" pitchFamily="34" charset="0"/>
              </a:rPr>
              <a:t>PowerPoint </a:t>
            </a:r>
            <a:r>
              <a:rPr lang="ja-JP" altLang="en-US">
                <a:latin typeface="Meiryo UI" panose="020B0604030504040204" pitchFamily="50" charset="-128"/>
                <a:ea typeface="Meiryo UI" panose="020B0604030504040204" pitchFamily="50" charset="-128"/>
                <a:cs typeface="Segoe UI Light" panose="020B0502040204020203" pitchFamily="34" charset="0"/>
              </a:rPr>
              <a:t>デザイナーの使用方法</a:t>
            </a:r>
            <a:endParaRPr lang="ja-JP" altLang="en-US">
              <a:latin typeface="Meiryo UI" panose="020B0604030504040204" pitchFamily="50" charset="-128"/>
              <a:ea typeface="Meiryo UI" panose="020B0604030504040204" pitchFamily="50" charset="-128"/>
              <a:cs typeface="Segoe UI Light" panose="020B0502040204020203" pitchFamily="34" charset="0"/>
            </a:endParaRPr>
          </a:p>
        </p:txBody>
      </p:sp>
      <p:sp>
        <p:nvSpPr>
          <p:cNvPr id="25" name="コンテンツ プレースホルダー 17"/>
          <p:cNvSpPr txBox="1"/>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50" charset="-128"/>
                <a:ea typeface="Meiryo UI" panose="020B0604030504040204" pitchFamily="50" charset="-128"/>
                <a:cs typeface="Segoe UI" panose="020B0502040204020203" pitchFamily="34" charset="0"/>
              </a:rPr>
              <a:t>説明</a:t>
            </a:r>
            <a:r>
              <a:rPr lang="en-US" altLang="ja-JP">
                <a:latin typeface="Meiryo UI" panose="020B0604030504040204" pitchFamily="50" charset="-128"/>
                <a:ea typeface="Meiryo UI" panose="020B0604030504040204" pitchFamily="50" charset="-128"/>
                <a:cs typeface="Segoe UI" panose="020B0502040204020203" pitchFamily="34" charset="0"/>
              </a:rPr>
              <a:t>:</a:t>
            </a:r>
            <a:endParaRPr lang="ja-JP" altLang="en-US">
              <a:latin typeface="Meiryo UI" panose="020B0604030504040204" pitchFamily="50" charset="-128"/>
              <a:ea typeface="Meiryo UI" panose="020B0604030504040204" pitchFamily="50" charset="-128"/>
              <a:cs typeface="Segoe UI" panose="020B0502040204020203" pitchFamily="34" charset="0"/>
            </a:endParaRPr>
          </a:p>
        </p:txBody>
      </p:sp>
      <p:grpSp>
        <p:nvGrpSpPr>
          <p:cNvPr id="18" name="グループ 17" descr="手順 1 を示す 1 の番号が振られた小さい円"/>
          <p:cNvGrpSpPr/>
          <p:nvPr/>
        </p:nvGrpSpPr>
        <p:grpSpPr bwMode="blackWhite">
          <a:xfrm>
            <a:off x="531552" y="1917997"/>
            <a:ext cx="558179" cy="409838"/>
            <a:chOff x="6953426" y="711274"/>
            <a:chExt cx="558179" cy="409838"/>
          </a:xfrm>
        </p:grpSpPr>
        <p:sp>
          <p:nvSpPr>
            <p:cNvPr id="19" name="円/楕円 18"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20" name="テキスト ボックス 19"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1</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21" name="コンテンツ プレースホルダー 17"/>
          <p:cNvSpPr txBox="1"/>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新しいプレゼンテーションを開始するには、</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ファイル</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新規</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新しいプレゼンテーション</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の順に移動します。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endParaRPr>
          </a:p>
        </p:txBody>
      </p:sp>
      <p:grpSp>
        <p:nvGrpSpPr>
          <p:cNvPr id="33" name="グループ 32" descr="手順 2 を示す 2 の番号が振られた小さい円"/>
          <p:cNvGrpSpPr/>
          <p:nvPr/>
        </p:nvGrpSpPr>
        <p:grpSpPr bwMode="blackWhite">
          <a:xfrm>
            <a:off x="531552" y="2804257"/>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5" name="テキスト ボックス 34"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2</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36" name="コンテンツ プレースホルダー 17"/>
          <p:cNvSpPr txBox="1"/>
          <p:nvPr/>
        </p:nvSpPr>
        <p:spPr>
          <a:xfrm>
            <a:off x="1056512" y="2844450"/>
            <a:ext cx="4782427"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最初のスライドに画像を追加するには次の手順を行います。</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挿入</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画像</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、または </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挿入</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オンライン画像</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の順に移動して、</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目的の画像を選択します。</a:t>
            </a:r>
            <a:b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br>
            <a:b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b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ヒント</a:t>
            </a:r>
            <a:r>
              <a:rPr lang="en-US" altLang="ja-JP"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画像を追加するには、オンラインにする必要があります。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29" name="画像 28" descr="画像を挿入するオプション付きの [挿入] タブ"/>
          <p:cNvPicPr>
            <a:picLocks noChangeAspect="1"/>
          </p:cNvPicPr>
          <p:nvPr/>
        </p:nvPicPr>
        <p:blipFill>
          <a:blip r:embed="rId1"/>
          <a:srcRect/>
          <a:stretch>
            <a:fillRect/>
          </a:stretch>
        </p:blipFill>
        <p:spPr>
          <a:xfrm>
            <a:off x="6907526" y="1455791"/>
            <a:ext cx="2740429" cy="1592728"/>
          </a:xfrm>
          <a:prstGeom prst="rect">
            <a:avLst/>
          </a:prstGeom>
        </p:spPr>
      </p:pic>
      <p:grpSp>
        <p:nvGrpSpPr>
          <p:cNvPr id="22" name="グループ 21" descr="手順 3 を示す 3 の番号が振られた小さい円"/>
          <p:cNvGrpSpPr/>
          <p:nvPr/>
        </p:nvGrpSpPr>
        <p:grpSpPr bwMode="blackWhite">
          <a:xfrm>
            <a:off x="531552" y="4208299"/>
            <a:ext cx="558179" cy="409838"/>
            <a:chOff x="6953426" y="711274"/>
            <a:chExt cx="558179" cy="409838"/>
          </a:xfrm>
        </p:grpSpPr>
        <p:sp>
          <p:nvSpPr>
            <p:cNvPr id="24" name="円/楕円 2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0" name="テキスト ボックス 29"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3</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32" name="コンテンツ プレースホルダー 17"/>
          <p:cNvSpPr txBox="1"/>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PowerPoint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がデザイン アイデアを取得する許可を要求したら、</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始めましょう</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を選択します。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endParaRPr>
          </a:p>
        </p:txBody>
      </p:sp>
      <p:pic>
        <p:nvPicPr>
          <p:cNvPr id="23" name="画像 22" descr="デザイン アイデアを取得するためのユーザー確認を求める [デザイン アイデア] ダイアログ ボックス"/>
          <p:cNvPicPr>
            <a:picLocks noChangeAspect="1"/>
          </p:cNvPicPr>
          <p:nvPr/>
        </p:nvPicPr>
        <p:blipFill>
          <a:blip r:embed="rId2"/>
          <a:srcRect/>
          <a:stretch>
            <a:fillRect/>
          </a:stretch>
        </p:blipFill>
        <p:spPr>
          <a:xfrm>
            <a:off x="6693033" y="3067244"/>
            <a:ext cx="2900886" cy="3506681"/>
          </a:xfrm>
          <a:prstGeom prst="rect">
            <a:avLst/>
          </a:prstGeom>
        </p:spPr>
      </p:pic>
      <p:grpSp>
        <p:nvGrpSpPr>
          <p:cNvPr id="37" name="グループ 36" descr="手順 4 を示す 4 の番号が振られた小さい円"/>
          <p:cNvGrpSpPr/>
          <p:nvPr/>
        </p:nvGrpSpPr>
        <p:grpSpPr bwMode="blackWhite">
          <a:xfrm>
            <a:off x="531552" y="5137379"/>
            <a:ext cx="558179" cy="409838"/>
            <a:chOff x="6953426" y="711274"/>
            <a:chExt cx="558179" cy="409838"/>
          </a:xfrm>
        </p:grpSpPr>
        <p:sp>
          <p:nvSpPr>
            <p:cNvPr id="38" name="円/楕円 37"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9" name="テキスト ボックス 38" descr="番号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4</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0" name="コンテンツ プレースホルダー 17"/>
          <p:cNvSpPr txBox="1"/>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デザイン アイデア</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作業ウィンドウから好みのデザインを選択します。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pPr rtl="0"/>
            <a:r>
              <a:rPr lang="ja-JP" altLang="en-US" dirty="0">
                <a:latin typeface="Meiryo UI" panose="020B0604030504040204" pitchFamily="50" charset="-128"/>
                <a:ea typeface="Meiryo UI" panose="020B0604030504040204" pitchFamily="50" charset="-128"/>
                <a:cs typeface="Segoe UI Light" panose="020B0502040204020203" pitchFamily="34" charset="0"/>
              </a:rPr>
              <a:t>変形</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変形により、プレゼンテーション内のアニメーションやオブジェクトの動きが滑らかになります。類似した </a:t>
            </a:r>
            <a:r>
              <a:rPr lang="en-US" altLang="ja-JP"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2 </a:t>
            </a: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つのスライドを使用してアニメーションを実行しますが、対象ユーザーには </a:t>
            </a:r>
            <a:r>
              <a:rPr lang="en-US" altLang="ja-JP"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1 </a:t>
            </a: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つのスライドでアクションが発生しているように見えます。 </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a:p>
            <a:pPr marL="0" indent="0" rtl="0">
              <a:lnSpc>
                <a:spcPts val="1800"/>
              </a:lnSpc>
              <a:spcBef>
                <a:spcPts val="1000"/>
              </a:spcBef>
              <a:spcAft>
                <a:spcPts val="600"/>
              </a:spcAft>
              <a:buNone/>
            </a:pP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右側にあるビデオを</a:t>
            </a:r>
            <a:r>
              <a:rPr lang="ja-JP" altLang="en-US" sz="1200" b="1" dirty="0">
                <a:solidFill>
                  <a:srgbClr val="D24726"/>
                </a:solidFill>
                <a:latin typeface="Meiryo UI" panose="020B0604030504040204" pitchFamily="50" charset="-128"/>
                <a:ea typeface="Meiryo UI" panose="020B0604030504040204" pitchFamily="50" charset="-128"/>
                <a:cs typeface="Segoe UI" panose="020B0502040204020203" pitchFamily="34" charset="0"/>
              </a:rPr>
              <a:t>再生</a:t>
            </a: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して、簡単な例を見てください。</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a:p>
            <a:pPr marL="0" indent="0" rtl="0">
              <a:lnSpc>
                <a:spcPts val="1800"/>
              </a:lnSpc>
              <a:spcBef>
                <a:spcPts val="1000"/>
              </a:spcBef>
              <a:spcAft>
                <a:spcPts val="600"/>
              </a:spcAft>
              <a:buNone/>
            </a:pP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変形はサブスクリプションのみの機能です。</a:t>
            </a:r>
            <a:r>
              <a:rPr lang="en-US" altLang="ja-JP"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Office 365 </a:t>
            </a: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サブスクリプションをお持ちの場合は、次のスライドの手順でご利用いただけます。</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a:p>
            <a:pPr marL="0" indent="0" rtl="0">
              <a:lnSpc>
                <a:spcPts val="1800"/>
              </a:lnSpc>
              <a:spcBef>
                <a:spcPts val="1000"/>
              </a:spcBef>
              <a:spcAft>
                <a:spcPts val="600"/>
              </a:spcAft>
              <a:buNone/>
            </a:pP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7" name="変形ビデオ" descr="ショートカット キー Alt + P を使用して再生または一時停止を実行できる変形機能の例を示すビデオ">
            <a:hlinkClick r:id="" action="ppaction://media"/>
          </p:cNvPr>
          <p:cNvPicPr>
            <a:picLocks noGrp="1" noChangeAspect="1"/>
          </p:cNvPicPr>
          <p:nvPr>
            <p:ph sz="quarter" idx="10"/>
            <a:videoFile r:link="rId1"/>
            <p:extLst>
              <p:ext uri="{DAA4B4D4-6D71-4841-9C94-3DE7FCFB9230}">
                <p14:media xmlns:p14="http://schemas.microsoft.com/office/powerpoint/2010/main" r:embed="rId2"/>
              </p:ext>
            </p:extLst>
          </p:nvPr>
        </p:nvPicPr>
        <p:blipFill>
          <a:blip r:embed="rId3"/>
          <a:stretch>
            <a:fillRect/>
          </a:stretch>
        </p:blipFill>
        <p:spPr>
          <a:xfrm>
            <a:off x="5418759" y="1540565"/>
            <a:ext cx="6110288" cy="3438525"/>
          </a:xfr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cs typeface="Segoe UI Light" panose="020B0502040204020203" pitchFamily="34" charset="0"/>
              </a:rPr>
              <a:t>変形</a:t>
            </a:r>
            <a:r>
              <a:rPr lang="ja-JP" altLang="en-US">
                <a:latin typeface="Meiryo UI" panose="020B0604030504040204" pitchFamily="50" charset="-128"/>
                <a:ea typeface="Meiryo UI" panose="020B0604030504040204" pitchFamily="50" charset="-128"/>
              </a:rPr>
              <a:t>の設定</a:t>
            </a:r>
            <a:endParaRPr lang="ja-JP" altLang="en-US">
              <a:latin typeface="Meiryo UI" panose="020B0604030504040204" pitchFamily="50" charset="-128"/>
              <a:ea typeface="Meiryo UI" panose="020B0604030504040204" pitchFamily="50" charset="-128"/>
            </a:endParaRPr>
          </a:p>
        </p:txBody>
      </p:sp>
      <p:sp>
        <p:nvSpPr>
          <p:cNvPr id="30" name="コンテンツ プレースホルダー 17"/>
          <p:cNvSpPr txBox="1"/>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50" charset="-128"/>
                <a:ea typeface="Meiryo UI" panose="020B0604030504040204" pitchFamily="50" charset="-128"/>
              </a:rPr>
              <a:t>これら </a:t>
            </a:r>
            <a:r>
              <a:rPr lang="en-US" altLang="ja-JP">
                <a:latin typeface="Meiryo UI" panose="020B0604030504040204" pitchFamily="50" charset="-128"/>
                <a:ea typeface="Meiryo UI" panose="020B0604030504040204" pitchFamily="50" charset="-128"/>
              </a:rPr>
              <a:t>2 </a:t>
            </a:r>
            <a:r>
              <a:rPr lang="ja-JP" altLang="en-US">
                <a:latin typeface="Meiryo UI" panose="020B0604030504040204" pitchFamily="50" charset="-128"/>
                <a:ea typeface="Meiryo UI" panose="020B0604030504040204" pitchFamily="50" charset="-128"/>
              </a:rPr>
              <a:t>つの単純な “惑星” で実際に操作してみましょう。</a:t>
            </a:r>
            <a:endParaRPr lang="ja-JP" altLang="en-US">
              <a:latin typeface="Meiryo UI" panose="020B0604030504040204" pitchFamily="50" charset="-128"/>
              <a:ea typeface="Meiryo UI" panose="020B0604030504040204" pitchFamily="50" charset="-128"/>
            </a:endParaRPr>
          </a:p>
        </p:txBody>
      </p:sp>
      <p:grpSp>
        <p:nvGrpSpPr>
          <p:cNvPr id="13" name="グループ 12" descr="手順 1 を示す 1 の番号が振られた小さい円"/>
          <p:cNvGrpSpPr/>
          <p:nvPr/>
        </p:nvGrpSpPr>
        <p:grpSpPr bwMode="blackWhite">
          <a:xfrm>
            <a:off x="558723" y="1917997"/>
            <a:ext cx="558179" cy="409838"/>
            <a:chOff x="6953426" y="711274"/>
            <a:chExt cx="558179" cy="409838"/>
          </a:xfrm>
        </p:grpSpPr>
        <p:sp>
          <p:nvSpPr>
            <p:cNvPr id="14" name="円/楕円 1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15" name="テキスト ボックス 14"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1</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16" name="コンテンツ プレースホルダー 17"/>
          <p:cNvSpPr txBox="1"/>
          <p:nvPr/>
        </p:nvSpPr>
        <p:spPr>
          <a:xfrm>
            <a:off x="1066039" y="1958189"/>
            <a:ext cx="2771039"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このスライドを複製するには、次の手順を行います。スライドのサムネイルを右クリックして、</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スライドの複製</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を選択します。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2" name="画像 1" descr="[スライドの複製] オプションを表示するスライド サムネイルのコンテキスト メニュー"/>
          <p:cNvPicPr>
            <a:picLocks noChangeAspect="1"/>
          </p:cNvPicPr>
          <p:nvPr/>
        </p:nvPicPr>
        <p:blipFill>
          <a:blip r:embed="rId1"/>
          <a:srcRect/>
          <a:stretch>
            <a:fillRect/>
          </a:stretch>
        </p:blipFill>
        <p:spPr>
          <a:xfrm>
            <a:off x="4133527" y="1455491"/>
            <a:ext cx="1402147" cy="1803887"/>
          </a:xfrm>
          <a:prstGeom prst="rect">
            <a:avLst/>
          </a:prstGeom>
        </p:spPr>
      </p:pic>
      <p:grpSp>
        <p:nvGrpSpPr>
          <p:cNvPr id="18" name="グループ 17" descr="手順 2 を示す 2 の番号が振られた小さい円"/>
          <p:cNvGrpSpPr/>
          <p:nvPr/>
        </p:nvGrpSpPr>
        <p:grpSpPr bwMode="blackWhite">
          <a:xfrm>
            <a:off x="558723" y="2896735"/>
            <a:ext cx="558179" cy="409838"/>
            <a:chOff x="6953426" y="711274"/>
            <a:chExt cx="558179" cy="409838"/>
          </a:xfrm>
        </p:grpSpPr>
        <p:sp>
          <p:nvSpPr>
            <p:cNvPr id="23" name="円/楕円 22"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24" name="テキスト ボックス 23"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2</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25" name="コンテンツ プレースホルダー 17"/>
          <p:cNvSpPr txBox="1"/>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これらの同じ </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2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つのスライドのうち </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2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番目のスライドで、移動、サイズ変更、色の変更など、何らかの方法で右の図形を変更し、</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画面切り替え</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変形</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の順に移動します。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6" name="画像 5" descr="変形移行を表示する画面切り替えタブ"/>
          <p:cNvPicPr>
            <a:picLocks noChangeAspect="1"/>
          </p:cNvPicPr>
          <p:nvPr/>
        </p:nvPicPr>
        <p:blipFill>
          <a:blip r:embed="rId2"/>
          <a:srcRect/>
          <a:stretch>
            <a:fillRect/>
          </a:stretch>
        </p:blipFill>
        <p:spPr>
          <a:xfrm>
            <a:off x="3684501" y="3159609"/>
            <a:ext cx="2467548" cy="1185922"/>
          </a:xfrm>
          <a:prstGeom prst="rect">
            <a:avLst/>
          </a:prstGeom>
        </p:spPr>
      </p:pic>
      <p:grpSp>
        <p:nvGrpSpPr>
          <p:cNvPr id="26" name="グループ 25" descr="手順 3 を示す 3 の番号が振られた小さい円"/>
          <p:cNvGrpSpPr/>
          <p:nvPr/>
        </p:nvGrpSpPr>
        <p:grpSpPr bwMode="blackWhite">
          <a:xfrm>
            <a:off x="557319" y="4344232"/>
            <a:ext cx="558179" cy="409838"/>
            <a:chOff x="6953426" y="711274"/>
            <a:chExt cx="558179" cy="409838"/>
          </a:xfrm>
        </p:grpSpPr>
        <p:sp>
          <p:nvSpPr>
            <p:cNvPr id="27" name="円/楕円 2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28" name="テキスト ボックス 27"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3</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29" name="コンテンツ プレースホルダー 17"/>
          <p:cNvSpPr txBox="1"/>
          <p:nvPr/>
        </p:nvSpPr>
        <p:spPr>
          <a:xfrm>
            <a:off x="1076799" y="4360521"/>
            <a:ext cx="2683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2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つのスライドのうち最初のスライドに戻り、</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スライド ショー</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ボタンを押して、</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再生</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を選択すると、変形する円が表示されます。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5" name="画像 4" descr="スライド ショー ボタン"/>
          <p:cNvPicPr>
            <a:picLocks noChangeAspect="1"/>
          </p:cNvPicPr>
          <p:nvPr/>
        </p:nvPicPr>
        <p:blipFill>
          <a:blip r:embed="rId3"/>
          <a:srcRect/>
          <a:stretch>
            <a:fillRect/>
          </a:stretch>
        </p:blipFill>
        <p:spPr>
          <a:xfrm>
            <a:off x="3837079" y="4344232"/>
            <a:ext cx="2134319" cy="887083"/>
          </a:xfrm>
          <a:prstGeom prst="rect">
            <a:avLst/>
          </a:prstGeom>
        </p:spPr>
      </p:pic>
      <p:sp>
        <p:nvSpPr>
          <p:cNvPr id="17" name="コンテンツ プレースホルダー 17"/>
          <p:cNvSpPr txBox="1"/>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ヒント</a:t>
            </a:r>
            <a:r>
              <a:rPr lang="en-US" altLang="ja-JP"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b="1" dirty="0">
                <a:solidFill>
                  <a:srgbClr val="404040"/>
                </a:solidFill>
                <a:latin typeface="Meiryo UI" panose="020B0604030504040204" pitchFamily="50" charset="-128"/>
                <a:ea typeface="Meiryo UI" panose="020B0604030504040204" pitchFamily="50" charset="-128"/>
                <a:cs typeface="Segoe UI Semibold" panose="020B0702040204020203" pitchFamily="34" charset="0"/>
              </a:rPr>
              <a:t>効果オプション</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では、さらに多くの </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b="1" dirty="0">
                <a:solidFill>
                  <a:prstClr val="black">
                    <a:lumMod val="75000"/>
                    <a:lumOff val="25000"/>
                  </a:prstClr>
                </a:solidFill>
                <a:latin typeface="Meiryo UI" panose="020B0604030504040204" pitchFamily="50" charset="-128"/>
                <a:ea typeface="Meiryo UI" panose="020B0604030504040204" pitchFamily="50" charset="-128"/>
                <a:cs typeface="Segoe UI Semibold" panose="020B0702040204020203" pitchFamily="34" charset="0"/>
              </a:rPr>
              <a:t>変形</a:t>
            </a:r>
            <a:r>
              <a:rPr lang="en-US" altLang="ja-JP" dirty="0">
                <a:solidFill>
                  <a:prstClr val="black">
                    <a:lumMod val="75000"/>
                    <a:lumOff val="25000"/>
                  </a:prstClr>
                </a:solidFill>
                <a:latin typeface="Meiryo UI" panose="020B0604030504040204" pitchFamily="50" charset="-128"/>
                <a:ea typeface="Meiryo UI" panose="020B0604030504040204" pitchFamily="50" charset="-128"/>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rPr>
              <a:t>オプションが用意されています。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endParaRPr>
          </a:p>
        </p:txBody>
      </p:sp>
      <p:cxnSp>
        <p:nvCxnSpPr>
          <p:cNvPr id="20" name="直線​​コネクタ 19" descr="変形テキストと画像を分割する淡い灰色の線"/>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円/楕円 9" descr="小さな淡い青の円が内側にある大きな濃い青の円"/>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11" name="楕円 10" descr="大きな濃い青の円の内側にある小さな淡い青の円"/>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ja-JP" altLang="en-US" sz="1800" b="0" i="0" u="none" strike="noStrike" kern="0" cap="none" spc="0" normalizeH="0" baseline="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ormAutofit/>
          </a:bodyPr>
          <a:lstStyle/>
          <a:p>
            <a:pPr lvl="0" rtl="0"/>
            <a:r>
              <a:rPr lang="ja-JP" altLang="en-US">
                <a:latin typeface="Meiryo UI" panose="020B0604030504040204" pitchFamily="50" charset="-128"/>
                <a:ea typeface="Meiryo UI" panose="020B0604030504040204" pitchFamily="50" charset="-128"/>
                <a:cs typeface="Segoe UI Light" panose="020B0502040204020203" pitchFamily="34" charset="0"/>
              </a:rPr>
              <a:t>リアルタイムで共同作業する</a:t>
            </a:r>
            <a:endParaRPr lang="ja-JP" altLang="en-US">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ja-JP" altLang="en-US"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プレゼンテーションを他のユーザーと共有すると、同時に作業している内容が表示されます。</a:t>
            </a:r>
            <a:br>
              <a:rPr lang="ja-JP" altLang="en-US"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br>
            <a:br>
              <a:rPr lang="ja-JP" altLang="en-US"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br>
            <a:r>
              <a:rPr lang="ja-JP" altLang="en-US"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説明</a:t>
            </a:r>
            <a:r>
              <a:rPr lang="en-US" altLang="ja-JP"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sz="120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1" name="画像 10" descr="プレゼンテーションを作業しているユーザーの数を示す共有アイコン "/>
          <p:cNvPicPr>
            <a:picLocks noChangeAspect="1"/>
          </p:cNvPicPr>
          <p:nvPr/>
        </p:nvPicPr>
        <p:blipFill>
          <a:blip r:embed="rId1"/>
          <a:srcRect/>
          <a:stretch>
            <a:fillRect/>
          </a:stretch>
        </p:blipFill>
        <p:spPr>
          <a:xfrm>
            <a:off x="561984" y="2425111"/>
            <a:ext cx="3262550" cy="1475659"/>
          </a:xfrm>
          <a:prstGeom prst="rect">
            <a:avLst/>
          </a:prstGeom>
        </p:spPr>
      </p:pic>
      <p:grpSp>
        <p:nvGrpSpPr>
          <p:cNvPr id="33" name="グループ 32" descr="手順 1 を示す 1 の番号が振られた小さい円"/>
          <p:cNvGrpSpPr/>
          <p:nvPr/>
        </p:nvGrpSpPr>
        <p:grpSpPr bwMode="blackWhite">
          <a:xfrm>
            <a:off x="558723" y="4531632"/>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5" name="テキスト ボックス 34" descr="番号 1"/>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1</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2" name="コンテンツ プレースホルダー 17"/>
          <p:cNvSpPr txBox="1"/>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上部のリボンから </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a:solidFill>
                  <a:srgbClr val="D24726"/>
                </a:solidFill>
                <a:latin typeface="Meiryo UI" panose="020B0604030504040204" pitchFamily="50" charset="-128"/>
                <a:ea typeface="Meiryo UI" panose="020B0604030504040204" pitchFamily="50" charset="-128"/>
                <a:cs typeface="Segoe UI" panose="020B0502040204020203" pitchFamily="34" charset="0"/>
              </a:rPr>
              <a:t>共有</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を選択するか、ショートカット キー </a:t>
            </a:r>
            <a:r>
              <a:rPr lang="en-US" altLang="ja-JP">
                <a:solidFill>
                  <a:srgbClr val="D24726"/>
                </a:solidFill>
                <a:latin typeface="Meiryo UI" panose="020B0604030504040204" pitchFamily="50" charset="-128"/>
                <a:ea typeface="Meiryo UI" panose="020B0604030504040204" pitchFamily="50" charset="-128"/>
                <a:cs typeface="Segoe UI" panose="020B0502040204020203" pitchFamily="34" charset="0"/>
              </a:rPr>
              <a:t>Alt-ZS</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を使用して、一緒に共同作業するユーザーを招待します </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この時点で、クラウドに保存できます</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endPar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9" name="画像 8" descr="スライドを作業しているユーザー名を示すマーカー"/>
          <p:cNvPicPr>
            <a:picLocks noChangeAspect="1"/>
          </p:cNvPicPr>
          <p:nvPr/>
        </p:nvPicPr>
        <p:blipFill>
          <a:blip r:embed="rId2"/>
          <a:srcRect/>
          <a:stretch>
            <a:fillRect/>
          </a:stretch>
        </p:blipFill>
        <p:spPr>
          <a:xfrm>
            <a:off x="3861352" y="2434307"/>
            <a:ext cx="3841692" cy="2512927"/>
          </a:xfrm>
          <a:prstGeom prst="rect">
            <a:avLst/>
          </a:prstGeom>
        </p:spPr>
      </p:pic>
      <p:grpSp>
        <p:nvGrpSpPr>
          <p:cNvPr id="36" name="グループ 35" descr="手順 2 を示す 2 の番号が振られた小さい円"/>
          <p:cNvGrpSpPr/>
          <p:nvPr/>
        </p:nvGrpSpPr>
        <p:grpSpPr bwMode="blackWhite">
          <a:xfrm>
            <a:off x="4249102" y="4531632"/>
            <a:ext cx="558179" cy="409838"/>
            <a:chOff x="6953426" y="711274"/>
            <a:chExt cx="558179" cy="409838"/>
          </a:xfrm>
        </p:grpSpPr>
        <p:sp>
          <p:nvSpPr>
            <p:cNvPr id="37" name="円/楕円 3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8" name="テキスト ボックス 37" descr="番号 2"/>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2</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3" name="コンテンツ プレースホルダー 17"/>
          <p:cNvSpPr txBox="1"/>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他のユーザーがプレゼンテーションを作業していると、誰がどのスライドを作業しているかを表示します。</a:t>
            </a:r>
            <a:endPar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12" name="画像 11" descr="編集中のスライドの一部を示すマーカー"/>
          <p:cNvPicPr>
            <a:picLocks noChangeAspect="1"/>
          </p:cNvPicPr>
          <p:nvPr/>
        </p:nvPicPr>
        <p:blipFill>
          <a:blip r:embed="rId3"/>
          <a:srcRect/>
          <a:stretch>
            <a:fillRect/>
          </a:stretch>
        </p:blipFill>
        <p:spPr>
          <a:xfrm>
            <a:off x="7899419" y="2350394"/>
            <a:ext cx="3563782" cy="2305343"/>
          </a:xfrm>
          <a:prstGeom prst="rect">
            <a:avLst/>
          </a:prstGeom>
        </p:spPr>
      </p:pic>
      <p:grpSp>
        <p:nvGrpSpPr>
          <p:cNvPr id="39" name="グループ 38" descr="手順 3 を示す 3 の番号が振られた小さい円"/>
          <p:cNvGrpSpPr/>
          <p:nvPr/>
        </p:nvGrpSpPr>
        <p:grpSpPr bwMode="blackWhite">
          <a:xfrm>
            <a:off x="7930921" y="4531632"/>
            <a:ext cx="558179" cy="409838"/>
            <a:chOff x="6953426" y="711274"/>
            <a:chExt cx="558179" cy="409838"/>
          </a:xfrm>
        </p:grpSpPr>
        <p:sp>
          <p:nvSpPr>
            <p:cNvPr id="40" name="円/楕円 3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41" name="テキスト ボックス 40" descr="番号 3"/>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3</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4" name="コンテンツ プレースホルダー 17"/>
          <p:cNvSpPr txBox="1"/>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編集中のスライドの一部をマーカーが表示します。</a:t>
            </a:r>
            <a:endPar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cs typeface="Segoe UI Light" panose="020B0502040204020203" pitchFamily="34" charset="0"/>
              </a:rPr>
              <a:t>操作アシストを使いこなす</a:t>
            </a:r>
            <a:endParaRPr lang="ja-JP" altLang="en-US">
              <a:latin typeface="Meiryo UI" panose="020B0604030504040204" pitchFamily="50" charset="-128"/>
              <a:ea typeface="Meiryo UI" panose="020B0604030504040204" pitchFamily="50" charset="-128"/>
              <a:cs typeface="Segoe UI Light" panose="020B0502040204020203" pitchFamily="34" charset="0"/>
            </a:endParaRPr>
          </a:p>
        </p:txBody>
      </p:sp>
      <p:sp>
        <p:nvSpPr>
          <p:cNvPr id="38" name="コンテンツ プレースホルダー 17"/>
          <p:cNvSpPr txBox="1"/>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操作アシスト</a:t>
            </a:r>
            <a:r>
              <a:rPr lang="en-US" altLang="ja-JP">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ボックスは、適切なコマンドを見つけるため、</a:t>
            </a:r>
            <a:b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b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時間を節約し、作業に集中できます。</a:t>
            </a:r>
            <a:br>
              <a:rPr lang="ja-JP" altLang="en-US">
                <a:latin typeface="Meiryo UI" panose="020B0604030504040204" pitchFamily="50" charset="-128"/>
                <a:ea typeface="Meiryo UI" panose="020B0604030504040204" pitchFamily="50" charset="-128"/>
                <a:cs typeface="Segoe UI" panose="020B0502040204020203" pitchFamily="34" charset="0"/>
              </a:rPr>
            </a:br>
            <a:br>
              <a:rPr lang="ja-JP" altLang="en-US">
                <a:latin typeface="Meiryo UI" panose="020B0604030504040204" pitchFamily="50" charset="-128"/>
                <a:ea typeface="Meiryo UI" panose="020B0604030504040204" pitchFamily="50" charset="-128"/>
                <a:cs typeface="Segoe UI" panose="020B0502040204020203" pitchFamily="34" charset="0"/>
              </a:rPr>
            </a:br>
            <a:r>
              <a:rPr lang="ja-JP" altLang="en-US">
                <a:latin typeface="Meiryo UI" panose="020B0604030504040204" pitchFamily="50" charset="-128"/>
                <a:ea typeface="Meiryo UI" panose="020B0604030504040204" pitchFamily="50" charset="-128"/>
                <a:cs typeface="Segoe UI" panose="020B0502040204020203" pitchFamily="34" charset="0"/>
              </a:rPr>
              <a:t>実際に操作してみましょう。</a:t>
            </a:r>
            <a:endParaRPr lang="ja-JP" altLang="en-US">
              <a:latin typeface="Meiryo UI" panose="020B0604030504040204" pitchFamily="50" charset="-128"/>
              <a:ea typeface="Meiryo UI" panose="020B0604030504040204" pitchFamily="50" charset="-128"/>
              <a:cs typeface="Segoe UI" panose="020B0502040204020203" pitchFamily="34" charset="0"/>
            </a:endParaRPr>
          </a:p>
        </p:txBody>
      </p:sp>
      <p:grpSp>
        <p:nvGrpSpPr>
          <p:cNvPr id="4" name="グループ 3" descr="手順 1 を示す 1 の番号が振られた小さい円"/>
          <p:cNvGrpSpPr/>
          <p:nvPr/>
        </p:nvGrpSpPr>
        <p:grpSpPr bwMode="blackWhite">
          <a:xfrm>
            <a:off x="558723" y="2638502"/>
            <a:ext cx="558179" cy="409838"/>
            <a:chOff x="6953426" y="711274"/>
            <a:chExt cx="558179" cy="409838"/>
          </a:xfrm>
        </p:grpSpPr>
        <p:sp>
          <p:nvSpPr>
            <p:cNvPr id="2" name="円/楕円 1"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 name="テキスト ボックス 2" descr="番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1</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29" name="コンテンツ プレースホルダー 17"/>
          <p:cNvSpPr txBox="1"/>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3080" rtl="0">
              <a:lnSpc>
                <a:spcPct val="100000"/>
              </a:lnSpc>
              <a:spcBef>
                <a:spcPts val="0"/>
              </a:spcBef>
              <a:spcAft>
                <a:spcPts val="2000"/>
              </a:spcAft>
              <a:buNone/>
            </a:pP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右側の</a:t>
            </a:r>
            <a:r>
              <a:rPr lang="ja-JP" altLang="en-US">
                <a:solidFill>
                  <a:srgbClr val="404040"/>
                </a:solidFill>
                <a:latin typeface="Meiryo UI" panose="020B0604030504040204" pitchFamily="50" charset="-128"/>
                <a:ea typeface="Meiryo UI" panose="020B0604030504040204" pitchFamily="50" charset="-128"/>
                <a:cs typeface="Segoe UI" panose="020B0502040204020203" pitchFamily="34" charset="0"/>
              </a:rPr>
              <a:t>ロボットの画像</a:t>
            </a:r>
            <a:r>
              <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を選択します。</a:t>
            </a:r>
            <a:endParaRPr lang="ja-JP" altLang="en-US">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25" name="テキスト ボックス 16" descr="この画像を選択"/>
          <p:cNvSpPr txBox="1"/>
          <p:nvPr/>
        </p:nvSpPr>
        <p:spPr>
          <a:xfrm rot="21077122">
            <a:off x="6043297" y="1772253"/>
            <a:ext cx="1334770" cy="435610"/>
          </a:xfrm>
          <a:prstGeom prst="rect">
            <a:avLst/>
          </a:prstGeom>
          <a:noFill/>
          <a:ln>
            <a:noFill/>
          </a:ln>
          <a:effectLst/>
        </p:spPr>
        <p:txBody>
          <a:bodyPr rot="0" spcFirstLastPara="0" vert="horz" wrap="none" lIns="91440" tIns="45720" rIns="91440" bIns="45720" numCol="1" spcCol="0" rtlCol="0" fromWordArt="0" anchor="t" anchorCtr="0" forceAA="0" compatLnSpc="1">
            <a:noAutofit/>
          </a:bodyPr>
          <a:lstStyle/>
          <a:p>
            <a:pPr marL="0" marR="0" algn="ctr" rtl="0">
              <a:spcBef>
                <a:spcPts val="0"/>
              </a:spcBef>
              <a:spcAft>
                <a:spcPts val="200"/>
              </a:spcAft>
              <a:tabLst>
                <a:tab pos="4931410" algn="l"/>
              </a:tabLst>
            </a:pPr>
            <a:r>
              <a:rPr lang="ja-JP" altLang="en-US" sz="1200" b="1" kern="1000" spc="100">
                <a:ln>
                  <a:noFill/>
                </a:ln>
                <a:solidFill>
                  <a:srgbClr val="D24726"/>
                </a:solidFill>
                <a:effectLst/>
                <a:latin typeface="Meiryo UI" panose="020B0604030504040204" pitchFamily="50" charset="-128"/>
                <a:ea typeface="Meiryo UI" panose="020B0604030504040204" pitchFamily="50" charset="-128"/>
                <a:cs typeface="Times New Roman" panose="02020603050405020304" pitchFamily="18" charset="0"/>
              </a:rPr>
              <a:t>この画像を選択</a:t>
            </a:r>
            <a:endParaRPr lang="ja-JP" altLang="en-US" sz="1200" b="1" kern="1400">
              <a:solidFill>
                <a:srgbClr val="D24726"/>
              </a:solidFill>
              <a:effectLst/>
              <a:latin typeface="Meiryo UI" panose="020B0604030504040204" pitchFamily="50" charset="-128"/>
              <a:ea typeface="Meiryo UI" panose="020B0604030504040204" pitchFamily="50" charset="-128"/>
              <a:cs typeface="Times New Roman" panose="02020603050405020304" pitchFamily="18" charset="0"/>
            </a:endParaRPr>
          </a:p>
        </p:txBody>
      </p:sp>
      <p:pic>
        <p:nvPicPr>
          <p:cNvPr id="24" name="画像 23" descr="曲線矢印"/>
          <p:cNvPicPr/>
          <p:nvPr/>
        </p:nvPicPr>
        <p:blipFill>
          <a:blip r:embed="rId1"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図 22" descr="ロボット"/>
          <p:cNvPicPr>
            <a:picLocks noChangeAspect="1"/>
          </p:cNvPicPr>
          <p:nvPr/>
        </p:nvPicPr>
        <p:blipFill>
          <a:blip r:embed="rId2"/>
          <a:stretch>
            <a:fillRect/>
          </a:stretch>
        </p:blipFill>
        <p:spPr>
          <a:xfrm>
            <a:off x="7912741" y="1646170"/>
            <a:ext cx="2775459" cy="4531804"/>
          </a:xfrm>
          <a:prstGeom prst="rect">
            <a:avLst/>
          </a:prstGeom>
        </p:spPr>
      </p:pic>
      <p:grpSp>
        <p:nvGrpSpPr>
          <p:cNvPr id="19" name="グループ 18" descr="手順 2 を示す 2 の番号が振られた小さい円"/>
          <p:cNvGrpSpPr/>
          <p:nvPr/>
        </p:nvGrpSpPr>
        <p:grpSpPr bwMode="blackWhite">
          <a:xfrm>
            <a:off x="558723" y="3312993"/>
            <a:ext cx="558179" cy="409838"/>
            <a:chOff x="6953426" y="711274"/>
            <a:chExt cx="558179" cy="409838"/>
          </a:xfrm>
        </p:grpSpPr>
        <p:sp>
          <p:nvSpPr>
            <p:cNvPr id="20" name="円/楕円 1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21" name="テキスト ボックス 20" descr="番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2</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22" name="コンテンツ プレースホルダー 17"/>
          <p:cNvSpPr txBox="1"/>
          <p:nvPr/>
        </p:nvSpPr>
        <p:spPr>
          <a:xfrm>
            <a:off x="1066039" y="3353185"/>
            <a:ext cx="383749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操作アシスト</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ボックスに</a:t>
            </a:r>
            <a:r>
              <a:rPr lang="ja-JP" altLang="en-US"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b="1" dirty="0">
                <a:solidFill>
                  <a:srgbClr val="D24726"/>
                </a:solidFill>
                <a:latin typeface="Meiryo UI" panose="020B0604030504040204" pitchFamily="50" charset="-128"/>
                <a:ea typeface="Meiryo UI" panose="020B0604030504040204" pitchFamily="50" charset="-128"/>
                <a:cs typeface="Segoe UI" panose="020B0502040204020203" pitchFamily="34" charset="0"/>
              </a:rPr>
              <a:t>アニメーション</a:t>
            </a:r>
            <a:r>
              <a:rPr lang="ja-JP" altLang="en-US" dirty="0">
                <a:solidFill>
                  <a:prstClr val="black">
                    <a:lumMod val="75000"/>
                    <a:lumOff val="25000"/>
                  </a:prstClr>
                </a:solidFill>
                <a:latin typeface="Meiryo UI" panose="020B0604030504040204" pitchFamily="50" charset="-128"/>
                <a:ea typeface="Meiryo UI" panose="020B0604030504040204" pitchFamily="50" charset="-128"/>
              </a:rPr>
              <a:t>」</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と入力し、</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アニメーションの追加</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を選びます。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5" name="画像 4" descr="[操作アシスト] ボックス"/>
          <p:cNvPicPr>
            <a:picLocks noChangeAspect="1"/>
          </p:cNvPicPr>
          <p:nvPr/>
        </p:nvPicPr>
        <p:blipFill>
          <a:blip r:embed="rId3"/>
          <a:srcRect/>
          <a:stretch>
            <a:fillRect/>
          </a:stretch>
        </p:blipFill>
        <p:spPr>
          <a:xfrm>
            <a:off x="4903531" y="3410945"/>
            <a:ext cx="2106152" cy="220832"/>
          </a:xfrm>
          <a:prstGeom prst="rect">
            <a:avLst/>
          </a:prstGeom>
        </p:spPr>
      </p:pic>
      <p:grpSp>
        <p:nvGrpSpPr>
          <p:cNvPr id="31" name="グループ 30" descr="手順 3 を示す 3 の番号が振られた小さい円"/>
          <p:cNvGrpSpPr/>
          <p:nvPr/>
        </p:nvGrpSpPr>
        <p:grpSpPr bwMode="blackWhite">
          <a:xfrm>
            <a:off x="557319" y="4263506"/>
            <a:ext cx="558179" cy="409838"/>
            <a:chOff x="6953426" y="711274"/>
            <a:chExt cx="558179" cy="409838"/>
          </a:xfrm>
        </p:grpSpPr>
        <p:sp>
          <p:nvSpPr>
            <p:cNvPr id="32" name="円/楕円 31"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3" name="テキスト ボックス 32" descr="番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3</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34" name="コンテンツ プレースホルダー 17"/>
          <p:cNvSpPr txBox="1"/>
          <p:nvPr/>
        </p:nvSpPr>
        <p:spPr>
          <a:xfrm>
            <a:off x="1064635" y="4303697"/>
            <a:ext cx="2467131"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3080" rtl="0">
              <a:spcAft>
                <a:spcPts val="2000"/>
              </a:spcAft>
              <a:buNone/>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ズーム</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などのアニメーション効果を選び、その結果を確認します。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pic>
        <p:nvPicPr>
          <p:cNvPr id="7" name="画像 6" descr="ズーム オプションを示す [アニメーション] タブ"/>
          <p:cNvPicPr>
            <a:picLocks noChangeAspect="1"/>
          </p:cNvPicPr>
          <p:nvPr/>
        </p:nvPicPr>
        <p:blipFill>
          <a:blip r:embed="rId4"/>
          <a:srcRect/>
          <a:stretch>
            <a:fillRect/>
          </a:stretch>
        </p:blipFill>
        <p:spPr>
          <a:xfrm>
            <a:off x="3559005" y="4069080"/>
            <a:ext cx="3803903" cy="2438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rtlCol="0"/>
          <a:lstStyle/>
          <a:p>
            <a:pPr rtl="0"/>
            <a:r>
              <a:rPr lang="ja-JP" altLang="en-US">
                <a:latin typeface="Meiryo UI" panose="020B0604030504040204" pitchFamily="50" charset="-128"/>
                <a:ea typeface="Meiryo UI" panose="020B0604030504040204" pitchFamily="50" charset="-128"/>
                <a:cs typeface="Segoe UI Light" panose="020B0502040204020203" pitchFamily="34" charset="0"/>
              </a:rPr>
              <a:t>スライドから直接リサーチする</a:t>
            </a:r>
            <a:endParaRPr lang="ja-JP" altLang="en-US">
              <a:latin typeface="Meiryo UI" panose="020B0604030504040204" pitchFamily="50" charset="-128"/>
              <a:ea typeface="Meiryo UI" panose="020B0604030504040204" pitchFamily="50" charset="-128"/>
              <a:cs typeface="Segoe UI Light" panose="020B0502040204020203" pitchFamily="34" charset="0"/>
            </a:endParaRPr>
          </a:p>
        </p:txBody>
      </p:sp>
      <p:sp>
        <p:nvSpPr>
          <p:cNvPr id="16" name="コンテンツ プレースホルダー 17"/>
          <p:cNvSpPr txBox="1"/>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ja-JP" altLang="en-US">
                <a:latin typeface="Meiryo UI" panose="020B0604030504040204" pitchFamily="50" charset="-128"/>
                <a:ea typeface="Meiryo UI" panose="020B0604030504040204" pitchFamily="50" charset="-128"/>
                <a:cs typeface="Segoe UI" panose="020B0502040204020203" pitchFamily="34" charset="0"/>
              </a:rPr>
              <a:t>スマート検索機能によって、</a:t>
            </a:r>
            <a:r>
              <a:rPr lang="en-US" altLang="ja-JP">
                <a:latin typeface="Meiryo UI" panose="020B0604030504040204" pitchFamily="50" charset="-128"/>
                <a:ea typeface="Meiryo UI" panose="020B0604030504040204" pitchFamily="50" charset="-128"/>
                <a:cs typeface="Segoe UI" panose="020B0502040204020203" pitchFamily="34" charset="0"/>
              </a:rPr>
              <a:t>PowerPoint </a:t>
            </a:r>
            <a:r>
              <a:rPr lang="ja-JP" altLang="en-US">
                <a:latin typeface="Meiryo UI" panose="020B0604030504040204" pitchFamily="50" charset="-128"/>
                <a:ea typeface="Meiryo UI" panose="020B0604030504040204" pitchFamily="50" charset="-128"/>
                <a:cs typeface="Segoe UI" panose="020B0502040204020203" pitchFamily="34" charset="0"/>
              </a:rPr>
              <a:t>でリサーチ機能を直接使用できます。</a:t>
            </a:r>
            <a:br>
              <a:rPr lang="ja-JP" altLang="en-US">
                <a:latin typeface="Meiryo UI" panose="020B0604030504040204" pitchFamily="50" charset="-128"/>
                <a:ea typeface="Meiryo UI" panose="020B0604030504040204" pitchFamily="50" charset="-128"/>
                <a:cs typeface="Segoe UI" panose="020B0502040204020203" pitchFamily="34" charset="0"/>
              </a:rPr>
            </a:br>
            <a:br>
              <a:rPr lang="ja-JP" altLang="en-US">
                <a:latin typeface="Meiryo UI" panose="020B0604030504040204" pitchFamily="50" charset="-128"/>
                <a:ea typeface="Meiryo UI" panose="020B0604030504040204" pitchFamily="50" charset="-128"/>
                <a:cs typeface="Segoe UI" panose="020B0502040204020203" pitchFamily="34" charset="0"/>
              </a:rPr>
            </a:br>
            <a:r>
              <a:rPr lang="ja-JP" altLang="en-US">
                <a:latin typeface="Meiryo UI" panose="020B0604030504040204" pitchFamily="50" charset="-128"/>
                <a:ea typeface="Meiryo UI" panose="020B0604030504040204" pitchFamily="50" charset="-128"/>
                <a:cs typeface="Segoe UI" panose="020B0502040204020203" pitchFamily="34" charset="0"/>
              </a:rPr>
              <a:t>実際に操作してみましょう。</a:t>
            </a:r>
            <a:endParaRPr lang="ja-JP" altLang="en-US">
              <a:latin typeface="Meiryo UI" panose="020B0604030504040204" pitchFamily="50" charset="-128"/>
              <a:ea typeface="Meiryo UI" panose="020B0604030504040204" pitchFamily="50" charset="-128"/>
              <a:cs typeface="Segoe UI" panose="020B0502040204020203" pitchFamily="34" charset="0"/>
            </a:endParaRPr>
          </a:p>
        </p:txBody>
      </p:sp>
      <p:pic>
        <p:nvPicPr>
          <p:cNvPr id="18" name="画像 17" descr="[スマート検索] 機能を示す 3 つの画像"/>
          <p:cNvPicPr>
            <a:picLocks noChangeAspect="1"/>
          </p:cNvPicPr>
          <p:nvPr/>
        </p:nvPicPr>
        <p:blipFill>
          <a:blip r:embed="rId1"/>
          <a:srcRect/>
          <a:stretch>
            <a:fillRect/>
          </a:stretch>
        </p:blipFill>
        <p:spPr>
          <a:xfrm>
            <a:off x="494408" y="2145058"/>
            <a:ext cx="11129521" cy="3197087"/>
          </a:xfrm>
          <a:prstGeom prst="rect">
            <a:avLst/>
          </a:prstGeom>
        </p:spPr>
      </p:pic>
      <p:grpSp>
        <p:nvGrpSpPr>
          <p:cNvPr id="33" name="グループ 32" descr="手順 1 を示す 1 の番号が振られた小さい円"/>
          <p:cNvGrpSpPr/>
          <p:nvPr/>
        </p:nvGrpSpPr>
        <p:grpSpPr bwMode="blackWhite">
          <a:xfrm>
            <a:off x="558723" y="5233381"/>
            <a:ext cx="558179" cy="409838"/>
            <a:chOff x="6953426" y="711274"/>
            <a:chExt cx="558179" cy="409838"/>
          </a:xfrm>
        </p:grpSpPr>
        <p:sp>
          <p:nvSpPr>
            <p:cNvPr id="34" name="円/楕円 33"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5" name="テキスト ボックス 34" descr="番号 1"/>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1</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2" name="コンテンツ プレースホルダー 17"/>
          <p:cNvSpPr txBox="1"/>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sz="18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オフィス家具</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というフレーズの中の、</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ja-JP" altLang="en-US" dirty="0">
                <a:solidFill>
                  <a:srgbClr val="D24726"/>
                </a:solidFill>
                <a:latin typeface="Meiryo UI" panose="020B0604030504040204" pitchFamily="50" charset="-128"/>
                <a:ea typeface="Meiryo UI" panose="020B0604030504040204" pitchFamily="50" charset="-128"/>
                <a:cs typeface="Segoe UI" panose="020B0502040204020203" pitchFamily="34" charset="0"/>
              </a:rPr>
              <a:t>オフィス</a:t>
            </a: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 </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という単語を右クリックします。</a:t>
            </a:r>
            <a:endPar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grpSp>
        <p:nvGrpSpPr>
          <p:cNvPr id="36" name="グループ 35" descr="手順 2 を示す 2 の番号が振られた小さい円"/>
          <p:cNvGrpSpPr/>
          <p:nvPr/>
        </p:nvGrpSpPr>
        <p:grpSpPr bwMode="blackWhite">
          <a:xfrm>
            <a:off x="4249102" y="5233381"/>
            <a:ext cx="558179" cy="409838"/>
            <a:chOff x="6953426" y="711274"/>
            <a:chExt cx="558179" cy="409838"/>
          </a:xfrm>
        </p:grpSpPr>
        <p:sp>
          <p:nvSpPr>
            <p:cNvPr id="37" name="円/楕円 36"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38" name="テキスト ボックス 37" descr="番号 2"/>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2</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3" name="コンテンツ プレースホルダー 17"/>
          <p:cNvSpPr txBox="1"/>
          <p:nvPr/>
        </p:nvSpPr>
        <p:spPr>
          <a:xfrm>
            <a:off x="4747856" y="5273573"/>
            <a:ext cx="2713564"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en-US" altLang="ja-JP"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a:rPr>
              <a:t>[</a:t>
            </a:r>
            <a:r>
              <a:rPr lang="ja-JP" altLang="en-US" b="1" dirty="0">
                <a:solidFill>
                  <a:srgbClr val="D24726"/>
                </a:solidFill>
                <a:latin typeface="Meiryo UI" panose="020B0604030504040204" pitchFamily="50" charset="-128"/>
                <a:ea typeface="Meiryo UI" panose="020B0604030504040204" pitchFamily="50" charset="-128"/>
                <a:cs typeface="Segoe UI" panose="020B0502040204020203" pitchFamily="34" charset="0"/>
              </a:rPr>
              <a:t>スマート検索</a:t>
            </a:r>
            <a:r>
              <a:rPr lang="en-US" altLang="ja-JP" dirty="0">
                <a:latin typeface="Meiryo UI" panose="020B0604030504040204" pitchFamily="50" charset="-128"/>
                <a:ea typeface="Meiryo UI" panose="020B0604030504040204" pitchFamily="50" charset="-128"/>
                <a:cs typeface="Segoe UI" panose="020B0502040204020203" pitchFamily="34" charset="0"/>
              </a:rPr>
              <a:t>] </a:t>
            </a:r>
            <a:r>
              <a:rPr lang="ja-JP" altLang="en-US" dirty="0">
                <a:latin typeface="Meiryo UI" panose="020B0604030504040204" pitchFamily="50" charset="-128"/>
                <a:ea typeface="Meiryo UI" panose="020B0604030504040204" pitchFamily="50" charset="-128"/>
                <a:cs typeface="Segoe UI" panose="020B0502040204020203" pitchFamily="34" charset="0"/>
              </a:rPr>
              <a:t>を選びます</a:t>
            </a:r>
            <a:r>
              <a:rPr lang="ja-JP" altLang="en-US"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a:t>
            </a:r>
            <a:r>
              <a:rPr lang="en-US" altLang="ja-JP" sz="1800" dirty="0">
                <a:latin typeface="Meiryo UI" panose="020B0604030504040204" pitchFamily="50" charset="-128"/>
                <a:ea typeface="Meiryo UI" panose="020B0604030504040204" pitchFamily="50" charset="-128"/>
                <a:cs typeface="Segoe UI" panose="020B0502040204020203" pitchFamily="34" charset="0"/>
              </a:rPr>
              <a:t>Microsoft Office </a:t>
            </a:r>
            <a:r>
              <a:rPr lang="ja-JP" altLang="en-US" sz="1800" dirty="0">
                <a:latin typeface="Meiryo UI" panose="020B0604030504040204" pitchFamily="50" charset="-128"/>
                <a:ea typeface="Meiryo UI" panose="020B0604030504040204" pitchFamily="50" charset="-128"/>
                <a:cs typeface="Segoe UI" panose="020B0502040204020203" pitchFamily="34" charset="0"/>
              </a:rPr>
              <a:t>アプリ</a:t>
            </a:r>
            <a:r>
              <a:rPr lang="ja-JP" altLang="en-US" dirty="0">
                <a:latin typeface="Meiryo UI" panose="020B0604030504040204" pitchFamily="50" charset="-128"/>
                <a:ea typeface="Meiryo UI" panose="020B0604030504040204" pitchFamily="50" charset="-128"/>
                <a:cs typeface="Segoe UI" panose="020B0502040204020203" pitchFamily="34" charset="0"/>
              </a:rPr>
              <a:t>」では家具く</a:t>
            </a:r>
            <a:r>
              <a:rPr lang="ja-JP" altLang="en-US" dirty="0">
                <a:latin typeface="Meiryo UI" panose="020B0604030504040204" pitchFamily="50" charset="-128"/>
                <a:ea typeface="Meiryo UI" panose="020B0604030504040204" pitchFamily="50" charset="-128"/>
                <a:cs typeface="Segoe UI Semibold" panose="020B0702040204020203" pitchFamily="34" charset="0"/>
              </a:rPr>
              <a:t>、「オフィス家具」の文脈に沿った検索結果が表示されます。</a:t>
            </a:r>
            <a:endParaRPr lang="ja-JP" altLang="en-US" dirty="0">
              <a:latin typeface="Meiryo UI" panose="020B0604030504040204" pitchFamily="50" charset="-128"/>
              <a:ea typeface="Meiryo UI" panose="020B0604030504040204" pitchFamily="50" charset="-128"/>
              <a:cs typeface="Segoe UI" panose="020B0502040204020203" pitchFamily="34" charset="0"/>
            </a:endParaRPr>
          </a:p>
        </p:txBody>
      </p:sp>
      <p:grpSp>
        <p:nvGrpSpPr>
          <p:cNvPr id="39" name="グループ 38" descr="手順 3 を示す 3 の番号が振られた小さい円"/>
          <p:cNvGrpSpPr/>
          <p:nvPr/>
        </p:nvGrpSpPr>
        <p:grpSpPr bwMode="blackWhite">
          <a:xfrm>
            <a:off x="7930921" y="5233381"/>
            <a:ext cx="558179" cy="409838"/>
            <a:chOff x="6953426" y="711274"/>
            <a:chExt cx="558179" cy="409838"/>
          </a:xfrm>
        </p:grpSpPr>
        <p:sp>
          <p:nvSpPr>
            <p:cNvPr id="40" name="円/楕円 39" descr="小さい円"/>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a:latin typeface="Meiryo UI" panose="020B0604030504040204" pitchFamily="50" charset="-128"/>
                <a:ea typeface="Meiryo UI" panose="020B0604030504040204" pitchFamily="50" charset="-128"/>
              </a:endParaRPr>
            </a:p>
          </p:txBody>
        </p:sp>
        <p:sp>
          <p:nvSpPr>
            <p:cNvPr id="41" name="テキスト ボックス 40" descr="番号 3"/>
            <p:cNvSpPr txBox="1"/>
            <p:nvPr/>
          </p:nvSpPr>
          <p:spPr bwMode="blackWhite">
            <a:xfrm>
              <a:off x="6953426" y="727564"/>
              <a:ext cx="558179" cy="369332"/>
            </a:xfrm>
            <a:prstGeom prst="rect">
              <a:avLst/>
            </a:prstGeom>
            <a:noFill/>
          </p:spPr>
          <p:txBody>
            <a:bodyPr wrap="square" rtlCol="0">
              <a:spAutoFit/>
            </a:bodyPr>
            <a:lstStyle/>
            <a:p>
              <a:pPr algn="ctr" rtl="0"/>
              <a:r>
                <a:rPr lang="en-US" altLang="ja-JP">
                  <a:solidFill>
                    <a:schemeClr val="bg1"/>
                  </a:solidFill>
                  <a:latin typeface="Meiryo UI" panose="020B0604030504040204" pitchFamily="50" charset="-128"/>
                  <a:ea typeface="Meiryo UI" panose="020B0604030504040204" pitchFamily="50" charset="-128"/>
                  <a:cs typeface="Segoe UI Semibold" panose="020B0702040204020203" pitchFamily="34" charset="0"/>
                </a:rPr>
                <a:t>3</a:t>
              </a:r>
              <a:endParaRPr lang="ja-JP" altLang="en-US">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pSp>
      <p:sp>
        <p:nvSpPr>
          <p:cNvPr id="44" name="コンテンツ プレースホルダー 17"/>
          <p:cNvSpPr txBox="1"/>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pPr>
            <a:r>
              <a:rPr lang="ja-JP" altLang="en-US">
                <a:latin typeface="Meiryo UI" panose="020B0604030504040204" pitchFamily="50" charset="-128"/>
                <a:ea typeface="Meiryo UI" panose="020B0604030504040204" pitchFamily="50" charset="-128"/>
                <a:cs typeface="Segoe UI" panose="020B0502040204020203" pitchFamily="34" charset="0"/>
              </a:rPr>
              <a:t>試しに、手順 </a:t>
            </a:r>
            <a:r>
              <a:rPr lang="en-US" altLang="ja-JP">
                <a:latin typeface="Meiryo UI" panose="020B0604030504040204" pitchFamily="50" charset="-128"/>
                <a:ea typeface="Meiryo UI" panose="020B0604030504040204" pitchFamily="50" charset="-128"/>
                <a:cs typeface="Segoe UI" panose="020B0502040204020203" pitchFamily="34" charset="0"/>
              </a:rPr>
              <a:t>2 </a:t>
            </a:r>
            <a:r>
              <a:rPr lang="ja-JP" altLang="en-US">
                <a:latin typeface="Meiryo UI" panose="020B0604030504040204" pitchFamily="50" charset="-128"/>
                <a:ea typeface="Meiryo UI" panose="020B0604030504040204" pitchFamily="50" charset="-128"/>
                <a:cs typeface="Segoe UI" panose="020B0502040204020203" pitchFamily="34" charset="0"/>
              </a:rPr>
              <a:t>の「</a:t>
            </a:r>
            <a:r>
              <a:rPr lang="en-US" altLang="ja-JP">
                <a:solidFill>
                  <a:srgbClr val="D24726"/>
                </a:solidFill>
                <a:latin typeface="Meiryo UI" panose="020B0604030504040204" pitchFamily="50" charset="-128"/>
                <a:ea typeface="Meiryo UI" panose="020B0604030504040204" pitchFamily="50" charset="-128"/>
                <a:cs typeface="Segoe UI" panose="020B0502040204020203" pitchFamily="34" charset="0"/>
              </a:rPr>
              <a:t>Office</a:t>
            </a:r>
            <a:r>
              <a:rPr lang="ja-JP" altLang="en-US">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cs typeface="Segoe UI" panose="020B0502040204020203" pitchFamily="34" charset="0"/>
              </a:rPr>
              <a:t>を右クリックして、もう一度スマート検索を行ってみてください。</a:t>
            </a:r>
            <a:endParaRPr lang="ja-JP" altLang="en-US">
              <a:latin typeface="Meiryo UI" panose="020B0604030504040204" pitchFamily="50" charset="-128"/>
              <a:ea typeface="Meiryo UI" panose="020B0604030504040204" pitchFamily="50" charset="-128"/>
              <a:cs typeface="Segoe UI" panose="020B0502040204020203" pitchFamily="34" charset="0"/>
            </a:endParaRPr>
          </a:p>
          <a:p>
            <a:pPr marL="0" indent="0" rtl="0">
              <a:spcAft>
                <a:spcPts val="2000"/>
              </a:spcAft>
              <a:buNone/>
            </a:pPr>
            <a:endParaRPr lang="ja-JP" altLang="en-US">
              <a:solidFill>
                <a:prstClr val="black">
                  <a:lumMod val="75000"/>
                  <a:lumOff val="25000"/>
                </a:prstClr>
              </a:solidFill>
              <a:latin typeface="Meiryo UI" panose="020B0604030504040204" pitchFamily="50" charset="-128"/>
              <a:ea typeface="Meiryo UI" panose="020B0604030504040204" pitchFamily="50" charset="-12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521207" y="1536192"/>
            <a:ext cx="8457539" cy="640080"/>
          </a:xfrm>
        </p:spPr>
        <p:txBody>
          <a:bodyPr rtlCol="0">
            <a:normAutofit/>
          </a:bodyPr>
          <a:lstStyle/>
          <a:p>
            <a:pPr rtl="0"/>
            <a:r>
              <a:rPr lang="en-US" altLang="ja-JP" dirty="0">
                <a:latin typeface="Meiryo UI" panose="020B0604030504040204" pitchFamily="50" charset="-128"/>
                <a:ea typeface="Meiryo UI" panose="020B0604030504040204" pitchFamily="50" charset="-128"/>
                <a:cs typeface="Segoe UI Light" panose="020B0502040204020203" pitchFamily="34" charset="0"/>
              </a:rPr>
              <a:t>PowerPoint </a:t>
            </a:r>
            <a:r>
              <a:rPr lang="ja-JP" altLang="en-US" dirty="0">
                <a:latin typeface="Meiryo UI" panose="020B0604030504040204" pitchFamily="50" charset="-128"/>
                <a:ea typeface="Meiryo UI" panose="020B0604030504040204" pitchFamily="50" charset="-128"/>
                <a:cs typeface="Segoe UI Light" panose="020B0502040204020203" pitchFamily="34" charset="0"/>
              </a:rPr>
              <a:t>についてさらに知りたい場合</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1" y="2614427"/>
            <a:ext cx="9442648" cy="3978275"/>
          </a:xfrm>
        </p:spPr>
        <p:txBody>
          <a:bodyPr rtlCol="0">
            <a:normAutofit/>
          </a:bodyPr>
          <a:lstStyle/>
          <a:p>
            <a:pPr marL="0" indent="0" rtl="0">
              <a:lnSpc>
                <a:spcPts val="3600"/>
              </a:lnSpc>
              <a:spcAft>
                <a:spcPts val="0"/>
              </a:spcAft>
              <a:buNone/>
            </a:pPr>
            <a:r>
              <a:rPr lang="en-US" altLang="ja-JP" sz="2000" dirty="0">
                <a:latin typeface="Meiryo UI" panose="020B0604030504040204" pitchFamily="50" charset="-128"/>
                <a:ea typeface="Meiryo UI" panose="020B0604030504040204" pitchFamily="50" charset="-128"/>
                <a:cs typeface="Segoe UI Light" panose="020B0502040204020203" pitchFamily="34" charset="0"/>
              </a:rPr>
              <a:t>[</a:t>
            </a:r>
            <a:r>
              <a:rPr lang="ja-JP" altLang="en-US" sz="2000" b="1"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操作アシスト</a:t>
            </a:r>
            <a:r>
              <a:rPr lang="en-US" altLang="ja-JP" sz="2000" dirty="0">
                <a:latin typeface="Meiryo UI" panose="020B0604030504040204" pitchFamily="50" charset="-128"/>
                <a:ea typeface="Meiryo UI" panose="020B0604030504040204" pitchFamily="50" charset="-128"/>
                <a:cs typeface="Segoe UI Light" panose="020B0502040204020203" pitchFamily="34" charset="0"/>
              </a:rPr>
              <a:t>]</a:t>
            </a:r>
            <a:r>
              <a:rPr lang="ja-JP" altLang="en-US" sz="2000" dirty="0">
                <a:latin typeface="Meiryo UI" panose="020B0604030504040204" pitchFamily="50" charset="-128"/>
                <a:ea typeface="Meiryo UI" panose="020B0604030504040204" pitchFamily="50" charset="-128"/>
                <a:cs typeface="Segoe UI Light" panose="020B0502040204020203" pitchFamily="34" charset="0"/>
              </a:rPr>
              <a:t>　　　　　　　</a:t>
            </a:r>
            <a:r>
              <a:rPr lang="ja-JP" altLang="en-US" sz="2000" dirty="0">
                <a:solidFill>
                  <a:srgbClr val="D24726"/>
                </a:solidFill>
                <a:latin typeface="Meiryo UI" panose="020B0604030504040204" pitchFamily="50" charset="-128"/>
                <a:ea typeface="Meiryo UI" panose="020B0604030504040204" pitchFamily="50" charset="-128"/>
                <a:cs typeface="Segoe UI Semibold" panose="020B0702040204020203" pitchFamily="34" charset="0"/>
              </a:rPr>
              <a:t> </a:t>
            </a:r>
            <a:r>
              <a:rPr lang="ja-JP" altLang="en-US" sz="2000" dirty="0">
                <a:latin typeface="Meiryo UI" panose="020B0604030504040204" pitchFamily="50" charset="-128"/>
                <a:ea typeface="Meiryo UI" panose="020B0604030504040204" pitchFamily="50" charset="-128"/>
                <a:cs typeface="Segoe UI Light" panose="020B0502040204020203" pitchFamily="34" charset="0"/>
              </a:rPr>
              <a:t>ボタンを選択して、調べたい操作を入力してください。</a:t>
            </a:r>
            <a:br>
              <a:rPr lang="ja-JP" altLang="en-US" sz="2000" dirty="0">
                <a:latin typeface="Meiryo UI" panose="020B0604030504040204" pitchFamily="50" charset="-128"/>
                <a:ea typeface="Meiryo UI" panose="020B0604030504040204" pitchFamily="50" charset="-128"/>
                <a:cs typeface="Segoe UI Light" panose="020B0502040204020203" pitchFamily="34" charset="0"/>
              </a:rPr>
            </a:br>
            <a:endParaRPr lang="ja-JP" altLang="en-US" sz="2000" dirty="0">
              <a:latin typeface="Meiryo UI" panose="020B0604030504040204" pitchFamily="50" charset="-128"/>
              <a:ea typeface="Meiryo UI" panose="020B0604030504040204" pitchFamily="50" charset="-128"/>
              <a:cs typeface="Segoe UI Light" panose="020B0502040204020203" pitchFamily="34" charset="0"/>
            </a:endParaRPr>
          </a:p>
          <a:p>
            <a:pPr marL="0" indent="0" rtl="0">
              <a:lnSpc>
                <a:spcPts val="3600"/>
              </a:lnSpc>
              <a:spcAft>
                <a:spcPts val="0"/>
              </a:spcAft>
              <a:buNone/>
            </a:pPr>
            <a:r>
              <a:rPr lang="en-US" altLang="ja-JP" sz="2000" u="sng" dirty="0">
                <a:latin typeface="Meiryo UI" panose="020B0604030504040204" pitchFamily="50" charset="-128"/>
                <a:ea typeface="Meiryo UI" panose="020B0604030504040204" pitchFamily="50" charset="-128"/>
                <a:cs typeface="Segoe UI Light" panose="020B0502040204020203" pitchFamily="34" charset="0"/>
                <a:hlinkClick r:id="rId1" tooltip="PowerPoint チームのブログを表示する"/>
              </a:rPr>
              <a:t>PowerPoint </a:t>
            </a:r>
            <a:r>
              <a:rPr lang="ja-JP" altLang="en-US" sz="2000" u="sng" dirty="0">
                <a:latin typeface="Meiryo UI" panose="020B0604030504040204" pitchFamily="50" charset="-128"/>
                <a:ea typeface="Meiryo UI" panose="020B0604030504040204" pitchFamily="50" charset="-128"/>
                <a:cs typeface="Segoe UI Light" panose="020B0502040204020203" pitchFamily="34" charset="0"/>
                <a:hlinkClick r:id="rId1" tooltip="PowerPoint チームのブログを表示する"/>
              </a:rPr>
              <a:t>チームのブログを表示する</a:t>
            </a:r>
            <a:endParaRPr lang="ja-JP" altLang="en-US" sz="2000" dirty="0">
              <a:latin typeface="Meiryo UI" panose="020B0604030504040204" pitchFamily="50" charset="-128"/>
              <a:ea typeface="Meiryo UI" panose="020B0604030504040204" pitchFamily="50" charset="-128"/>
              <a:cs typeface="Segoe UI Light" panose="020B0502040204020203" pitchFamily="34" charset="0"/>
            </a:endParaRPr>
          </a:p>
          <a:p>
            <a:pPr marL="0" indent="0" rtl="0">
              <a:lnSpc>
                <a:spcPts val="3600"/>
              </a:lnSpc>
              <a:spcBef>
                <a:spcPts val="1500"/>
              </a:spcBef>
              <a:spcAft>
                <a:spcPts val="0"/>
              </a:spcAft>
              <a:buNone/>
            </a:pPr>
            <a:r>
              <a:rPr lang="en-US" altLang="ja-JP" sz="2000" dirty="0">
                <a:latin typeface="Meiryo UI" panose="020B0604030504040204" pitchFamily="50" charset="-128"/>
                <a:ea typeface="Meiryo UI" panose="020B0604030504040204" pitchFamily="50" charset="-128"/>
                <a:cs typeface="Segoe UI Light" panose="020B0502040204020203" pitchFamily="34" charset="0"/>
                <a:hlinkClick r:id="rId2" tooltip="PowerPoint の無料トレーニングに進む"/>
              </a:rPr>
              <a:t>PowerPoint </a:t>
            </a:r>
            <a:r>
              <a:rPr lang="ja-JP" altLang="en-US" sz="2000" dirty="0">
                <a:latin typeface="Meiryo UI" panose="020B0604030504040204" pitchFamily="50" charset="-128"/>
                <a:ea typeface="Meiryo UI" panose="020B0604030504040204" pitchFamily="50" charset="-128"/>
                <a:cs typeface="Segoe UI Light" panose="020B0502040204020203" pitchFamily="34" charset="0"/>
                <a:hlinkClick r:id="rId2" tooltip="PowerPoint の無料トレーニングに進む"/>
              </a:rPr>
              <a:t>の無料トレーニングに進む</a:t>
            </a:r>
            <a:endParaRPr lang="ja-JP" altLang="en-US" sz="2000" dirty="0">
              <a:latin typeface="Meiryo UI" panose="020B0604030504040204" pitchFamily="50" charset="-128"/>
              <a:ea typeface="Meiryo UI" panose="020B0604030504040204" pitchFamily="50" charset="-128"/>
              <a:cs typeface="Segoe UI Light" panose="020B0502040204020203" pitchFamily="34" charset="0"/>
            </a:endParaRPr>
          </a:p>
          <a:p>
            <a:pPr marL="0" indent="0" rtl="0">
              <a:lnSpc>
                <a:spcPts val="3600"/>
              </a:lnSpc>
              <a:spcAft>
                <a:spcPts val="0"/>
              </a:spcAft>
              <a:buNone/>
            </a:pPr>
            <a:endParaRPr lang="ja-JP" altLang="en-US" sz="2000" dirty="0">
              <a:latin typeface="Meiryo UI" panose="020B0604030504040204" pitchFamily="50" charset="-128"/>
              <a:ea typeface="Meiryo UI" panose="020B0604030504040204" pitchFamily="50" charset="-128"/>
              <a:cs typeface="Segoe UI Light" panose="020B0502040204020203" pitchFamily="34" charset="0"/>
            </a:endParaRPr>
          </a:p>
        </p:txBody>
      </p:sp>
      <p:pic>
        <p:nvPicPr>
          <p:cNvPr id="2" name="画像 1" descr="[操作アシスト] ボタン"/>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4959" y="2350333"/>
            <a:ext cx="1269672" cy="1189747"/>
          </a:xfrm>
          <a:prstGeom prst="rect">
            <a:avLst/>
          </a:prstGeom>
        </p:spPr>
      </p:pic>
      <p:pic>
        <p:nvPicPr>
          <p:cNvPr id="11" name="画像 10" descr="[操作アシスト] ボックスの候補"/>
          <p:cNvPicPr>
            <a:picLocks noChangeAspect="1"/>
          </p:cNvPicPr>
          <p:nvPr/>
        </p:nvPicPr>
        <p:blipFill>
          <a:blip r:embed="rId4"/>
          <a:srcRect/>
          <a:stretch>
            <a:fillRect/>
          </a:stretch>
        </p:blipFill>
        <p:spPr>
          <a:xfrm>
            <a:off x="8815687" y="2703496"/>
            <a:ext cx="2476156" cy="1368104"/>
          </a:xfrm>
          <a:prstGeom prst="rect">
            <a:avLst/>
          </a:prstGeom>
        </p:spPr>
      </p:pic>
      <p:pic>
        <p:nvPicPr>
          <p:cNvPr id="8" name="画像 7" descr="PowerPoint チームのブログへのハイパーリンクが設定された右向き矢印。画像をクリックすると、PowerPoint チームのブログが表示されます。 ">
            <a:hlinkClick r:id="rId1" tooltip="ここをクリックすると、PowerPoint チームのブログが表示されます。"/>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8575" y="3566804"/>
            <a:ext cx="661940" cy="661940"/>
          </a:xfrm>
          <a:prstGeom prst="rect">
            <a:avLst/>
          </a:prstGeom>
        </p:spPr>
      </p:pic>
      <p:pic>
        <p:nvPicPr>
          <p:cNvPr id="7" name="画像 6" descr="無料の PowerPoint トレーニングへのハイパーリンクが設定された右向き矢印。画像を選択して、PowerPoint の無料トレーニングにアクセスする">
            <a:hlinkClick r:id="rId2" tooltip="ここをクリックすると、PowerPoint の無料トレーニングに進みます。"/>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8575" y="4252716"/>
            <a:ext cx="661940" cy="661940"/>
          </a:xfrm>
          <a:prstGeom prst="rect">
            <a:avLst/>
          </a:prstGeom>
        </p:spPr>
      </p:pic>
      <p:sp>
        <p:nvSpPr>
          <p:cNvPr id="9" name="テキスト ボックス 8"/>
          <p:cNvSpPr txBox="1"/>
          <p:nvPr/>
        </p:nvSpPr>
        <p:spPr>
          <a:xfrm>
            <a:off x="541611" y="5098929"/>
            <a:ext cx="6193971" cy="307777"/>
          </a:xfrm>
          <a:prstGeom prst="rect">
            <a:avLst/>
          </a:prstGeom>
          <a:noFill/>
        </p:spPr>
        <p:txBody>
          <a:bodyPr wrap="square" rtlCol="0">
            <a:spAutoFit/>
          </a:bodyPr>
          <a:lstStyle/>
          <a:p>
            <a:pPr algn="l" rtl="0"/>
            <a:r>
              <a:rPr lang="ja-JP" altLang="en-US" sz="1400" dirty="0">
                <a:latin typeface="Meiryo UI" panose="020B0604030504040204" pitchFamily="50" charset="-128"/>
                <a:ea typeface="Meiryo UI" panose="020B0604030504040204" pitchFamily="50" charset="-128"/>
                <a:cs typeface="Segoe UI Light" panose="020B0502040204020203" pitchFamily="34" charset="0"/>
              </a:rPr>
              <a:t>スライド ショー モードで矢印を選択する</a:t>
            </a:r>
            <a:endParaRPr lang="ja-JP" altLang="en-US" sz="1400" dirty="0">
              <a:latin typeface="Meiryo UI" panose="020B0604030504040204" pitchFamily="50" charset="-128"/>
              <a:ea typeface="Meiryo UI" panose="020B0604030504040204" pitchFamily="50" charset="-128"/>
              <a:cs typeface="Segoe UI Light" panose="020B0502040204020203"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zh-CN" dirty="0">
                <a:ea typeface="宋体" panose="02010600030101010101" pitchFamily="2" charset="-122"/>
                <a:cs typeface="Segoe UI" panose="020B0502040204020203" pitchFamily="34" charset="0"/>
              </a:rPr>
              <a:t>使用注解开发（推荐）</a:t>
            </a:r>
            <a:endParaRPr lang="zh-CN" dirty="0">
              <a:ea typeface="宋体" panose="02010600030101010101" pitchFamily="2" charset="-122"/>
              <a:cs typeface="Segoe UI" panose="020B0502040204020203" pitchFamily="34" charset="0"/>
            </a:endParaRPr>
          </a:p>
        </p:txBody>
      </p:sp>
      <p:sp>
        <p:nvSpPr>
          <p:cNvPr id="5" name="コンテンツ プレースホルダー 4"/>
          <p:cNvSpPr>
            <a:spLocks noGrp="1"/>
          </p:cNvSpPr>
          <p:nvPr>
            <p:ph sz="half" idx="4294967295"/>
          </p:nvPr>
        </p:nvSpPr>
        <p:spPr>
          <a:xfrm>
            <a:off x="541655" y="1431290"/>
            <a:ext cx="4898390" cy="4791075"/>
          </a:xfrm>
        </p:spPr>
        <p:txBody>
          <a:bodyPr vert="horz" lIns="91440" tIns="45720" rIns="91440" bIns="45720" rtlCol="0">
            <a:normAutofit/>
          </a:bodyPr>
          <a:lstStyle/>
          <a:p>
            <a:pPr marL="285750" indent="-285750">
              <a:lnSpc>
                <a:spcPts val="1800"/>
              </a:lnSpc>
              <a:spcAft>
                <a:spcPts val="600"/>
              </a:spcAft>
              <a:buFont typeface="Wingdings" panose="05000000000000000000" charset="0"/>
              <a:buChar char="n"/>
            </a:pPr>
            <a:r>
              <a:rPr lang="zh-CN" altLang="en-US" dirty="0">
                <a:solidFill>
                  <a:prstClr val="black">
                    <a:lumMod val="75000"/>
                    <a:lumOff val="25000"/>
                  </a:prstClr>
                </a:solidFill>
                <a:ea typeface="宋体" panose="02010600030101010101" pitchFamily="2" charset="-122"/>
                <a:cs typeface="Segoe UI" panose="020B0502040204020203" pitchFamily="34" charset="0"/>
              </a:rPr>
              <a:t>在</a:t>
            </a:r>
            <a:r>
              <a:rPr altLang="zh-CN" dirty="0">
                <a:solidFill>
                  <a:prstClr val="black">
                    <a:lumMod val="75000"/>
                    <a:lumOff val="25000"/>
                  </a:prstClr>
                </a:solidFill>
                <a:ea typeface="宋体" panose="02010600030101010101" pitchFamily="2" charset="-122"/>
                <a:cs typeface="Segoe UI" panose="020B0502040204020203" pitchFamily="34" charset="0"/>
              </a:rPr>
              <a:t>XML</a:t>
            </a:r>
            <a:r>
              <a:rPr lang="zh-CN" altLang="en-US" dirty="0">
                <a:solidFill>
                  <a:prstClr val="black">
                    <a:lumMod val="75000"/>
                    <a:lumOff val="25000"/>
                  </a:prstClr>
                </a:solidFill>
                <a:ea typeface="宋体" panose="02010600030101010101" pitchFamily="2" charset="-122"/>
                <a:cs typeface="Segoe UI" panose="020B0502040204020203" pitchFamily="34" charset="0"/>
              </a:rPr>
              <a:t>中配置如图，即可自动扫描包名的方式，使用注解进行开发。</a:t>
            </a:r>
            <a:endParaRPr lang="zh-CN" altLang="en-US" dirty="0">
              <a:solidFill>
                <a:prstClr val="black">
                  <a:lumMod val="75000"/>
                  <a:lumOff val="25000"/>
                </a:prstClr>
              </a:solidFill>
              <a:ea typeface="宋体" panose="02010600030101010101" pitchFamily="2" charset="-122"/>
              <a:cs typeface="Segoe UI" panose="020B0502040204020203" pitchFamily="34" charset="0"/>
            </a:endParaRPr>
          </a:p>
          <a:p>
            <a:pPr>
              <a:lnSpc>
                <a:spcPts val="1800"/>
              </a:lnSpc>
              <a:spcAft>
                <a:spcPts val="600"/>
              </a:spcAft>
              <a:buFont typeface="Wingdings" panose="05000000000000000000" charset="0"/>
            </a:pPr>
            <a:r>
              <a:rPr lang="zh-CN" altLang="en-US" dirty="0">
                <a:solidFill>
                  <a:prstClr val="black">
                    <a:lumMod val="75000"/>
                    <a:lumOff val="25000"/>
                  </a:prstClr>
                </a:solidFill>
                <a:ea typeface="宋体" panose="02010600030101010101" pitchFamily="2" charset="-122"/>
                <a:cs typeface="Segoe UI" panose="020B0502040204020203" pitchFamily="34" charset="0"/>
              </a:rPr>
              <a:t>通过以下注解进行依赖注入：</a:t>
            </a:r>
            <a:endParaRPr lang="zh-CN" altLang="en-US" dirty="0">
              <a:solidFill>
                <a:prstClr val="black">
                  <a:lumMod val="75000"/>
                  <a:lumOff val="25000"/>
                </a:prstClr>
              </a:solidFill>
              <a:ea typeface="宋体" panose="02010600030101010101" pitchFamily="2" charset="-122"/>
              <a:cs typeface="Segoe UI" panose="020B0502040204020203" pitchFamily="34" charset="0"/>
            </a:endParaRPr>
          </a:p>
          <a:p>
            <a:pPr marL="171450" indent="-171450">
              <a:lnSpc>
                <a:spcPts val="1800"/>
              </a:lnSpc>
              <a:spcAft>
                <a:spcPts val="600"/>
              </a:spcAft>
              <a:buFont typeface="Arial" panose="020B0604020202020204" pitchFamily="34" charset="0"/>
              <a:buChar char="•"/>
            </a:pP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@Component("person")   //适用于所有层</a:t>
            </a:r>
            <a:endParaRPr altLang="ja-JP" dirty="0">
              <a:solidFill>
                <a:prstClr val="black">
                  <a:lumMod val="75000"/>
                  <a:lumOff val="25000"/>
                </a:prstClr>
              </a:solidFill>
              <a:ea typeface="宋体" panose="02010600030101010101" pitchFamily="2" charset="-122"/>
              <a:cs typeface="Segoe UI" panose="020B0502040204020203" pitchFamily="34" charset="0"/>
            </a:endParaRPr>
          </a:p>
          <a:p>
            <a:pPr marL="171450" indent="-171450">
              <a:lnSpc>
                <a:spcPts val="1800"/>
              </a:lnSpc>
              <a:spcAft>
                <a:spcPts val="600"/>
              </a:spcAft>
              <a:buFont typeface="Arial" panose="020B0604020202020204" pitchFamily="34" charset="0"/>
              <a:buChar char="•"/>
            </a:pPr>
            <a:r>
              <a:rPr altLang="ja-JP" dirty="0">
                <a:solidFill>
                  <a:srgbClr val="FF0000"/>
                </a:solidFill>
                <a:ea typeface="宋体" panose="02010600030101010101" pitchFamily="2" charset="-122"/>
                <a:cs typeface="Segoe UI" panose="020B0502040204020203" pitchFamily="34" charset="0"/>
              </a:rPr>
              <a:t>@Repository(“UserDao”)</a:t>
            </a:r>
            <a:r>
              <a:rPr lang="zh-CN" altLang="en-US">
                <a:solidFill>
                  <a:srgbClr val="FF0000"/>
                </a:solidFill>
                <a:ea typeface="宋体" panose="02010600030101010101" pitchFamily="2" charset="-122"/>
                <a:cs typeface="Segoe UI" panose="020B0502040204020203" pitchFamily="34" charset="0"/>
                <a:sym typeface="+mn-ea"/>
              </a:rPr>
              <a:t>  </a:t>
            </a:r>
            <a:r>
              <a:rPr altLang="ja-JP" dirty="0">
                <a:solidFill>
                  <a:srgbClr val="FF0000"/>
                </a:solidFill>
                <a:ea typeface="宋体" panose="02010600030101010101" pitchFamily="2" charset="-122"/>
                <a:cs typeface="Segoe UI" panose="020B0502040204020203" pitchFamily="34" charset="0"/>
              </a:rPr>
              <a:t>//适用于持久层</a:t>
            </a:r>
            <a:endParaRPr altLang="ja-JP" dirty="0">
              <a:solidFill>
                <a:srgbClr val="FF0000"/>
              </a:solidFill>
              <a:ea typeface="宋体" panose="02010600030101010101" pitchFamily="2" charset="-122"/>
              <a:cs typeface="Segoe UI" panose="020B0502040204020203" pitchFamily="34" charset="0"/>
            </a:endParaRPr>
          </a:p>
          <a:p>
            <a:pPr marL="171450" indent="-171450">
              <a:lnSpc>
                <a:spcPts val="1800"/>
              </a:lnSpc>
              <a:spcAft>
                <a:spcPts val="600"/>
              </a:spcAft>
              <a:buFont typeface="Arial" panose="020B0604020202020204" pitchFamily="34" charset="0"/>
              <a:buChar char="•"/>
            </a:pPr>
            <a:r>
              <a:rPr altLang="ja-JP" dirty="0">
                <a:solidFill>
                  <a:srgbClr val="FF0000"/>
                </a:solidFill>
                <a:ea typeface="宋体" panose="02010600030101010101" pitchFamily="2" charset="-122"/>
                <a:cs typeface="Segoe UI" panose="020B0502040204020203" pitchFamily="34" charset="0"/>
              </a:rPr>
              <a:t>@Service</a:t>
            </a:r>
            <a:r>
              <a:rPr altLang="ja-JP">
                <a:solidFill>
                  <a:srgbClr val="FF0000"/>
                </a:solidFill>
                <a:ea typeface="宋体" panose="02010600030101010101" pitchFamily="2" charset="-122"/>
                <a:cs typeface="Segoe UI" panose="020B0502040204020203" pitchFamily="34" charset="0"/>
                <a:sym typeface="+mn-ea"/>
              </a:rPr>
              <a:t>(“UserService”)</a:t>
            </a:r>
            <a:r>
              <a:rPr lang="zh-CN" altLang="en-US">
                <a:solidFill>
                  <a:srgbClr val="FF0000"/>
                </a:solidFill>
                <a:ea typeface="宋体" panose="02010600030101010101" pitchFamily="2" charset="-122"/>
                <a:cs typeface="Segoe UI" panose="020B0502040204020203" pitchFamily="34" charset="0"/>
                <a:sym typeface="+mn-ea"/>
              </a:rPr>
              <a:t>  </a:t>
            </a:r>
            <a:r>
              <a:rPr altLang="ja-JP">
                <a:solidFill>
                  <a:srgbClr val="FF0000"/>
                </a:solidFill>
                <a:ea typeface="宋体" panose="02010600030101010101" pitchFamily="2" charset="-122"/>
                <a:cs typeface="Segoe UI" panose="020B0502040204020203" pitchFamily="34" charset="0"/>
                <a:sym typeface="+mn-ea"/>
              </a:rPr>
              <a:t>//</a:t>
            </a:r>
            <a:r>
              <a:rPr lang="zh-CN" altLang="en-US">
                <a:solidFill>
                  <a:srgbClr val="FF0000"/>
                </a:solidFill>
                <a:ea typeface="宋体" panose="02010600030101010101" pitchFamily="2" charset="-122"/>
                <a:cs typeface="Segoe UI" panose="020B0502040204020203" pitchFamily="34" charset="0"/>
                <a:sym typeface="+mn-ea"/>
              </a:rPr>
              <a:t>适用于Service层</a:t>
            </a:r>
            <a:r>
              <a:rPr altLang="zh-CN">
                <a:solidFill>
                  <a:srgbClr val="FF0000"/>
                </a:solidFill>
                <a:ea typeface="宋体" panose="02010600030101010101" pitchFamily="2" charset="-122"/>
                <a:cs typeface="Segoe UI" panose="020B0502040204020203" pitchFamily="34" charset="0"/>
                <a:sym typeface="+mn-ea"/>
              </a:rPr>
              <a:t>,</a:t>
            </a:r>
            <a:r>
              <a:rPr lang="zh-CN" altLang="en-US">
                <a:solidFill>
                  <a:srgbClr val="FF0000"/>
                </a:solidFill>
                <a:ea typeface="宋体" panose="02010600030101010101" pitchFamily="2" charset="-122"/>
                <a:cs typeface="Segoe UI" panose="020B0502040204020203" pitchFamily="34" charset="0"/>
                <a:sym typeface="+mn-ea"/>
              </a:rPr>
              <a:t>在实现类中添加</a:t>
            </a:r>
            <a:endParaRPr altLang="ja-JP" dirty="0">
              <a:solidFill>
                <a:srgbClr val="FF0000"/>
              </a:solidFill>
              <a:ea typeface="宋体" panose="02010600030101010101" pitchFamily="2" charset="-122"/>
              <a:cs typeface="Segoe UI" panose="020B0502040204020203" pitchFamily="34" charset="0"/>
            </a:endParaRPr>
          </a:p>
          <a:p>
            <a:pPr marL="171450" indent="-171450">
              <a:lnSpc>
                <a:spcPts val="1800"/>
              </a:lnSpc>
              <a:spcAft>
                <a:spcPts val="600"/>
              </a:spcAft>
              <a:buFont typeface="Arial" panose="020B0604020202020204" pitchFamily="34" charset="0"/>
              <a:buChar char="•"/>
            </a:pPr>
            <a:r>
              <a:rPr altLang="ja-JP" dirty="0">
                <a:solidFill>
                  <a:srgbClr val="FF0000"/>
                </a:solidFill>
                <a:ea typeface="宋体" panose="02010600030101010101" pitchFamily="2" charset="-122"/>
                <a:cs typeface="Segoe UI" panose="020B0502040204020203" pitchFamily="34" charset="0"/>
              </a:rPr>
              <a:t>@Controller</a:t>
            </a:r>
            <a:r>
              <a:rPr altLang="ja-JP">
                <a:solidFill>
                  <a:srgbClr val="FF0000"/>
                </a:solidFill>
                <a:ea typeface="宋体" panose="02010600030101010101" pitchFamily="2" charset="-122"/>
                <a:cs typeface="Segoe UI" panose="020B0502040204020203" pitchFamily="34" charset="0"/>
                <a:sym typeface="+mn-ea"/>
              </a:rPr>
              <a:t>(“UserAction”)</a:t>
            </a:r>
            <a:r>
              <a:rPr lang="zh-CN" altLang="en-US">
                <a:solidFill>
                  <a:srgbClr val="FF0000"/>
                </a:solidFill>
                <a:ea typeface="宋体" panose="02010600030101010101" pitchFamily="2" charset="-122"/>
                <a:cs typeface="Segoe UI" panose="020B0502040204020203" pitchFamily="34" charset="0"/>
                <a:sym typeface="+mn-ea"/>
              </a:rPr>
              <a:t>  </a:t>
            </a:r>
            <a:r>
              <a:rPr altLang="ja-JP">
                <a:solidFill>
                  <a:srgbClr val="FF0000"/>
                </a:solidFill>
                <a:ea typeface="宋体" panose="02010600030101010101" pitchFamily="2" charset="-122"/>
                <a:cs typeface="Segoe UI" panose="020B0502040204020203" pitchFamily="34" charset="0"/>
                <a:sym typeface="+mn-ea"/>
              </a:rPr>
              <a:t>//适用于Controller层</a:t>
            </a:r>
            <a:endParaRPr altLang="ja-JP">
              <a:solidFill>
                <a:srgbClr val="FF0000"/>
              </a:solidFill>
              <a:ea typeface="宋体" panose="02010600030101010101" pitchFamily="2" charset="-122"/>
              <a:cs typeface="Segoe UI" panose="020B0502040204020203" pitchFamily="34" charset="0"/>
              <a:sym typeface="+mn-ea"/>
            </a:endParaRPr>
          </a:p>
          <a:p>
            <a:pPr marL="171450" indent="-171450">
              <a:lnSpc>
                <a:spcPts val="1800"/>
              </a:lnSpc>
              <a:spcAft>
                <a:spcPts val="600"/>
              </a:spcAft>
              <a:buFont typeface="Arial" panose="020B0604020202020204" pitchFamily="34" charset="0"/>
              <a:buChar char="•"/>
            </a:pPr>
            <a:r>
              <a:rPr altLang="zh-CN" dirty="0">
                <a:solidFill>
                  <a:prstClr val="black">
                    <a:lumMod val="75000"/>
                    <a:lumOff val="25000"/>
                  </a:prstClr>
                </a:solidFill>
                <a:ea typeface="宋体" panose="02010600030101010101" pitchFamily="2" charset="-122"/>
                <a:cs typeface="Segoe UI" panose="020B0502040204020203" pitchFamily="34" charset="0"/>
              </a:rPr>
              <a:t>@Autowired</a:t>
            </a:r>
            <a:r>
              <a:rPr altLang="ja-JP">
                <a:solidFill>
                  <a:prstClr val="black">
                    <a:lumMod val="75000"/>
                    <a:lumOff val="25000"/>
                  </a:prstClr>
                </a:solidFill>
                <a:ea typeface="宋体" panose="02010600030101010101" pitchFamily="2" charset="-122"/>
                <a:cs typeface="Segoe UI" panose="020B0502040204020203" pitchFamily="34" charset="0"/>
                <a:sym typeface="+mn-ea"/>
              </a:rPr>
              <a:t>() UserDao userDao;</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  </a:t>
            </a:r>
            <a:r>
              <a:rPr altLang="ja-JP">
                <a:solidFill>
                  <a:prstClr val="black">
                    <a:lumMod val="75000"/>
                    <a:lumOff val="25000"/>
                  </a:prstClr>
                </a:solidFill>
                <a:ea typeface="宋体" panose="02010600030101010101" pitchFamily="2" charset="-122"/>
                <a:cs typeface="Segoe UI" panose="020B0502040204020203" pitchFamily="34" charset="0"/>
                <a:sym typeface="+mn-ea"/>
              </a:rPr>
              <a:t>//自动装配注解</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，注意，此处按照对象的</a:t>
            </a:r>
            <a:r>
              <a:rPr lang="zh-CN" altLang="en-US">
                <a:solidFill>
                  <a:srgbClr val="FF0000"/>
                </a:solidFill>
                <a:ea typeface="宋体" panose="02010600030101010101" pitchFamily="2" charset="-122"/>
                <a:cs typeface="Segoe UI" panose="020B0502040204020203" pitchFamily="34" charset="0"/>
                <a:sym typeface="+mn-ea"/>
              </a:rPr>
              <a:t>类型</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进行自动装配</a:t>
            </a:r>
            <a:endParaRPr lang="zh-CN" altLang="en-US">
              <a:solidFill>
                <a:prstClr val="black">
                  <a:lumMod val="75000"/>
                  <a:lumOff val="25000"/>
                </a:prstClr>
              </a:solidFill>
              <a:ea typeface="宋体" panose="02010600030101010101" pitchFamily="2" charset="-122"/>
              <a:cs typeface="Segoe UI" panose="020B0502040204020203" pitchFamily="34" charset="0"/>
              <a:sym typeface="+mn-ea"/>
            </a:endParaRPr>
          </a:p>
          <a:p>
            <a:pPr marL="171450" indent="-171450">
              <a:lnSpc>
                <a:spcPts val="1800"/>
              </a:lnSpc>
              <a:spcAft>
                <a:spcPts val="600"/>
              </a:spcAft>
              <a:buFont typeface="Arial" panose="020B0604020202020204" pitchFamily="34" charset="0"/>
              <a:buChar char="•"/>
            </a:pP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@Scope(scopeName="singleton")</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  </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//限制创建单例对象</a:t>
            </a:r>
            <a:endParaRPr lang="zh-CN" altLang="en-US">
              <a:solidFill>
                <a:prstClr val="black">
                  <a:lumMod val="75000"/>
                  <a:lumOff val="25000"/>
                </a:prstClr>
              </a:solidFill>
              <a:ea typeface="宋体" panose="02010600030101010101" pitchFamily="2" charset="-122"/>
              <a:cs typeface="Segoe UI" panose="020B0502040204020203" pitchFamily="34" charset="0"/>
              <a:sym typeface="+mn-ea"/>
            </a:endParaRPr>
          </a:p>
        </p:txBody>
      </p:sp>
      <p:sp>
        <p:nvSpPr>
          <p:cNvPr id="7" name="矩形 6"/>
          <p:cNvSpPr/>
          <p:nvPr/>
        </p:nvSpPr>
        <p:spPr>
          <a:xfrm>
            <a:off x="10250805" y="5353685"/>
            <a:ext cx="1280160" cy="1803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内容占位符 7"/>
          <p:cNvPicPr>
            <a:picLocks noChangeAspect="1"/>
          </p:cNvPicPr>
          <p:nvPr>
            <p:ph sz="quarter" idx="10"/>
          </p:nvPr>
        </p:nvPicPr>
        <p:blipFill>
          <a:blip r:embed="rId1"/>
          <a:stretch>
            <a:fillRect/>
          </a:stretch>
        </p:blipFill>
        <p:spPr>
          <a:xfrm>
            <a:off x="5436235" y="1477010"/>
            <a:ext cx="6092825" cy="2063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画像 4" descr="さまざまなデザインのオプションを表示するデザイン アイデアのウィンドウ"/>
          <p:cNvPicPr>
            <a:picLocks noChangeAspect="1"/>
          </p:cNvPicPr>
          <p:nvPr/>
        </p:nvPicPr>
        <p:blipFill>
          <a:blip r:embed="rId1"/>
          <a:srcRect/>
          <a:stretch>
            <a:fillRect/>
          </a:stretch>
        </p:blipFill>
        <p:spPr>
          <a:xfrm>
            <a:off x="2963333" y="1385113"/>
            <a:ext cx="8525932" cy="4577621"/>
          </a:xfrm>
          <a:prstGeom prst="rect">
            <a:avLst/>
          </a:prstGeom>
        </p:spPr>
      </p:pic>
      <p:sp>
        <p:nvSpPr>
          <p:cNvPr id="8" name="タイトル 7"/>
          <p:cNvSpPr>
            <a:spLocks noGrp="1"/>
          </p:cNvSpPr>
          <p:nvPr>
            <p:ph type="title"/>
          </p:nvPr>
        </p:nvSpPr>
        <p:spPr/>
        <p:txBody>
          <a:bodyPr rtlCol="0">
            <a:noAutofit/>
          </a:bodyPr>
          <a:lstStyle/>
          <a:p>
            <a:pPr rtl="0"/>
            <a:r>
              <a:rPr lang="zh-CN" altLang="en-US" dirty="0">
                <a:latin typeface="Meiryo UI" panose="020B0604030504040204" pitchFamily="50" charset="-128"/>
                <a:ea typeface="Meiryo UI" panose="020B0604030504040204" pitchFamily="50" charset="-128"/>
                <a:cs typeface="Segoe UI Light" panose="020B0502040204020203" pitchFamily="34" charset="0"/>
              </a:rPr>
              <a:t>目录</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38" name="コンテンツ プレースホルダー 17"/>
          <p:cNvSpPr txBox="1"/>
          <p:nvPr/>
        </p:nvSpPr>
        <p:spPr>
          <a:xfrm>
            <a:off x="541610" y="1338146"/>
            <a:ext cx="5554390" cy="50717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ea"/>
              <a:buAutoNum type="circleNumDbPlain"/>
              <a:defRPr/>
            </a:pPr>
            <a:r>
              <a:rPr lang="zh-CN" altLang="en-US" sz="1800" dirty="0">
                <a:latin typeface="Meiryo UI" panose="020B0604030504040204" pitchFamily="50" charset="-128"/>
                <a:ea typeface="Meiryo UI" panose="020B0604030504040204" pitchFamily="50" charset="-128"/>
                <a:cs typeface="Segoe UI" panose="020B0502040204020203" pitchFamily="34" charset="0"/>
              </a:rPr>
              <a:t>组件注册方式</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@Filter</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err="1">
                <a:latin typeface="Meiryo UI" panose="020B0604030504040204" pitchFamily="50" charset="-128"/>
                <a:ea typeface="Meiryo UI" panose="020B0604030504040204" pitchFamily="50" charset="-128"/>
                <a:cs typeface="Segoe UI" panose="020B0502040204020203" pitchFamily="34" charset="0"/>
              </a:rPr>
              <a:t>DependsOn</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@Conditional</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@Lazy</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err="1">
                <a:latin typeface="Meiryo UI" panose="020B0604030504040204" pitchFamily="50" charset="-128"/>
                <a:ea typeface="Meiryo UI" panose="020B0604030504040204" pitchFamily="50" charset="-128"/>
                <a:cs typeface="Segoe UI" panose="020B0502040204020203" pitchFamily="34" charset="0"/>
              </a:rPr>
              <a:t>Autowired</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@Qualifier</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@Resource</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@Resource</a:t>
            </a:r>
            <a:r>
              <a:rPr lang="zh-CN" altLang="en-US"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a:latin typeface="Meiryo UI" panose="020B0604030504040204" pitchFamily="50" charset="-128"/>
                <a:ea typeface="Meiryo UI" panose="020B0604030504040204" pitchFamily="50" charset="-128"/>
                <a:cs typeface="Segoe UI" panose="020B0502040204020203" pitchFamily="34" charset="0"/>
              </a:rPr>
              <a:t>@Qualifier</a:t>
            </a:r>
            <a:r>
              <a:rPr lang="zh-CN" altLang="en-US"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err="1">
                <a:latin typeface="Meiryo UI" panose="020B0604030504040204" pitchFamily="50" charset="-128"/>
                <a:ea typeface="Meiryo UI" panose="020B0604030504040204" pitchFamily="50" charset="-128"/>
                <a:cs typeface="Segoe UI" panose="020B0502040204020203" pitchFamily="34" charset="0"/>
              </a:rPr>
              <a:t>Autowired</a:t>
            </a:r>
            <a:r>
              <a:rPr lang="zh-CN" altLang="en-US" sz="1800" dirty="0">
                <a:latin typeface="Meiryo UI" panose="020B0604030504040204" pitchFamily="50" charset="-128"/>
                <a:ea typeface="Meiryo UI" panose="020B0604030504040204" pitchFamily="50" charset="-128"/>
                <a:cs typeface="Segoe UI" panose="020B0502040204020203" pitchFamily="34" charset="0"/>
              </a:rPr>
              <a:t>的区别</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indent="-34290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@Inject</a:t>
            </a:r>
            <a:r>
              <a:rPr lang="zh-CN" altLang="en-US" sz="1800" dirty="0">
                <a:latin typeface="Meiryo UI" panose="020B0604030504040204" pitchFamily="50" charset="-128"/>
                <a:ea typeface="Meiryo UI" panose="020B0604030504040204" pitchFamily="50" charset="-128"/>
                <a:cs typeface="Segoe UI" panose="020B0502040204020203" pitchFamily="34" charset="0"/>
              </a:rPr>
              <a:t>、</a:t>
            </a:r>
            <a:r>
              <a:rPr lang="en-US" altLang="zh-CN" sz="1800" dirty="0">
                <a:latin typeface="Meiryo UI" panose="020B0604030504040204" pitchFamily="50" charset="-128"/>
                <a:ea typeface="Meiryo UI" panose="020B0604030504040204" pitchFamily="50" charset="-128"/>
                <a:cs typeface="Segoe UI" panose="020B0502040204020203" pitchFamily="34" charset="0"/>
              </a:rPr>
              <a:t>@Named</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lvl="0" indent="-342900" rtl="0">
              <a:spcAft>
                <a:spcPts val="600"/>
              </a:spcAft>
              <a:buFont typeface="+mj-ea"/>
              <a:buAutoNum type="circleNumDbPlain"/>
              <a:defRPr/>
            </a:pPr>
            <a:r>
              <a:rPr lang="zh-CN" altLang="en-US" sz="1800" dirty="0">
                <a:latin typeface="Meiryo UI" panose="020B0604030504040204" pitchFamily="50" charset="-128"/>
                <a:ea typeface="Meiryo UI" panose="020B0604030504040204" pitchFamily="50" charset="-128"/>
                <a:cs typeface="Segoe UI" panose="020B0502040204020203" pitchFamily="34" charset="0"/>
              </a:rPr>
              <a:t>处理自动装配的歧义</a:t>
            </a:r>
            <a:endParaRPr lang="en-US" altLang="zh-CN" sz="1800" dirty="0">
              <a:latin typeface="Meiryo UI" panose="020B0604030504040204" pitchFamily="50" charset="-128"/>
              <a:ea typeface="Meiryo UI" panose="020B0604030504040204" pitchFamily="50" charset="-128"/>
              <a:cs typeface="Segoe UI" panose="020B0502040204020203" pitchFamily="34" charset="0"/>
            </a:endParaRPr>
          </a:p>
          <a:p>
            <a:pPr marL="342900" lvl="0" indent="-342900" rtl="0">
              <a:spcAft>
                <a:spcPts val="600"/>
              </a:spcAft>
              <a:buFont typeface="+mj-ea"/>
              <a:buAutoNum type="circleNumDbPlain"/>
              <a:defRPr/>
            </a:pPr>
            <a:r>
              <a:rPr lang="en-US" altLang="zh-CN" sz="1800" dirty="0">
                <a:latin typeface="Meiryo UI" panose="020B0604030504040204" pitchFamily="50" charset="-128"/>
                <a:ea typeface="Meiryo UI" panose="020B0604030504040204" pitchFamily="50" charset="-128"/>
                <a:cs typeface="Segoe UI" panose="020B0502040204020203" pitchFamily="34" charset="0"/>
              </a:rPr>
              <a:t>Meta-annotations</a:t>
            </a:r>
            <a:endParaRPr lang="ja-JP" altLang="en-US" sz="1800" dirty="0">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①</a:t>
            </a:r>
            <a:r>
              <a:rPr lang="en-US" altLang="ja-JP" dirty="0">
                <a:cs typeface="Segoe UI" panose="020B0502040204020203" pitchFamily="34" charset="0"/>
              </a:rPr>
              <a:t>-1</a:t>
            </a:r>
            <a:r>
              <a:rPr lang="ja-JP" altLang="en-US" dirty="0">
                <a:cs typeface="Segoe UI" panose="020B0502040204020203" pitchFamily="34" charset="0"/>
              </a:rPr>
              <a:t>、</a:t>
            </a:r>
            <a:r>
              <a:rPr lang="zh-CN" altLang="en-US" dirty="0">
                <a:cs typeface="Segoe UI" panose="020B0502040204020203" pitchFamily="34" charset="0"/>
              </a:rPr>
              <a:t>组件注册方式</a:t>
            </a:r>
            <a:r>
              <a:rPr lang="ja-JP" altLang="en-US" dirty="0">
                <a:cs typeface="Segoe UI" panose="020B0502040204020203" pitchFamily="34" charset="0"/>
              </a:rPr>
              <a:t>　</a:t>
            </a:r>
            <a:r>
              <a:rPr lang="en-US" altLang="zh-CN" sz="2200" dirty="0">
                <a:cs typeface="Segoe UI" panose="020B0502040204020203" pitchFamily="34" charset="0"/>
              </a:rPr>
              <a:t>@Bean</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55" y="1431290"/>
            <a:ext cx="11084560" cy="1931670"/>
          </a:xfrm>
        </p:spPr>
        <p:txBody>
          <a:bodyPr vert="horz" lIns="91440" tIns="45720" rIns="91440" bIns="45720" rtlCol="0">
            <a:normAutofit/>
          </a:bodyPr>
          <a:lstStyle/>
          <a:p>
            <a:pPr>
              <a:lnSpc>
                <a:spcPts val="1800"/>
              </a:lnSpc>
              <a:spcAft>
                <a:spcPts val="600"/>
              </a:spcAft>
            </a:pPr>
            <a:r>
              <a:rPr lang="ja-JP" altLang="en-US" dirty="0">
                <a:solidFill>
                  <a:prstClr val="black">
                    <a:lumMod val="75000"/>
                    <a:lumOff val="25000"/>
                  </a:prstClr>
                </a:solidFill>
                <a:cs typeface="Segoe UI" panose="020B0502040204020203" pitchFamily="34" charset="0"/>
              </a:rPr>
              <a:t>产生一个</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的方法，并且交给</a:t>
            </a:r>
            <a:r>
              <a:rPr lang="en-US" altLang="ja-JP" dirty="0">
                <a:solidFill>
                  <a:prstClr val="black">
                    <a:lumMod val="75000"/>
                    <a:lumOff val="25000"/>
                  </a:prstClr>
                </a:solidFill>
                <a:cs typeface="Segoe UI" panose="020B0502040204020203" pitchFamily="34" charset="0"/>
              </a:rPr>
              <a:t>Spring</a:t>
            </a:r>
            <a:r>
              <a:rPr lang="ja-JP" altLang="en-US" dirty="0">
                <a:solidFill>
                  <a:prstClr val="black">
                    <a:lumMod val="75000"/>
                    <a:lumOff val="25000"/>
                  </a:prstClr>
                </a:solidFill>
                <a:cs typeface="Segoe UI" panose="020B0502040204020203" pitchFamily="34" charset="0"/>
              </a:rPr>
              <a:t>容器管理，相当于配置文件中的 </a:t>
            </a:r>
            <a:r>
              <a:rPr lang="en-US" altLang="ja-JP" dirty="0">
                <a:solidFill>
                  <a:prstClr val="black">
                    <a:lumMod val="75000"/>
                    <a:lumOff val="25000"/>
                  </a:prstClr>
                </a:solidFill>
                <a:cs typeface="Segoe UI" panose="020B0502040204020203" pitchFamily="34" charset="0"/>
              </a:rPr>
              <a:t>&lt;bean id="" class=""/&gt;</a:t>
            </a:r>
            <a:endParaRPr lang="en-US" altLang="ja-JP" dirty="0">
              <a:solidFill>
                <a:prstClr val="black">
                  <a:lumMod val="75000"/>
                  <a:lumOff val="25000"/>
                </a:prstClr>
              </a:solidFill>
              <a:cs typeface="Segoe UI" panose="020B0502040204020203" pitchFamily="34" charset="0"/>
            </a:endParaRPr>
          </a:p>
          <a:p>
            <a:pPr>
              <a:lnSpc>
                <a:spcPts val="1800"/>
              </a:lnSpc>
              <a:spcAft>
                <a:spcPts val="600"/>
              </a:spcAft>
            </a:pPr>
            <a:r>
              <a:rPr lang="ja-JP" altLang="en-US" dirty="0">
                <a:solidFill>
                  <a:prstClr val="black">
                    <a:lumMod val="75000"/>
                    <a:lumOff val="25000"/>
                  </a:prstClr>
                </a:solidFill>
                <a:cs typeface="Segoe UI" panose="020B0502040204020203" pitchFamily="34" charset="0"/>
              </a:rPr>
              <a:t>@Configuration等同于&lt;beans&gt;&lt;/beans&gt;</a:t>
            </a:r>
            <a:r>
              <a:rPr altLang="ja-JP" dirty="0">
                <a:solidFill>
                  <a:prstClr val="black">
                    <a:lumMod val="75000"/>
                    <a:lumOff val="25000"/>
                  </a:prstClr>
                </a:solidFill>
                <a:cs typeface="Segoe UI" panose="020B0502040204020203" pitchFamily="34" charset="0"/>
              </a:rPr>
              <a:t>,</a:t>
            </a:r>
            <a:r>
              <a:rPr lang="ja-JP" altLang="en-US" dirty="0">
                <a:solidFill>
                  <a:prstClr val="black">
                    <a:lumMod val="75000"/>
                    <a:lumOff val="25000"/>
                  </a:prstClr>
                </a:solidFill>
                <a:cs typeface="Segoe UI" panose="020B0502040204020203" pitchFamily="34" charset="0"/>
              </a:rPr>
              <a:t>@Bean等同于&lt;bean&gt;&lt;/bean&gt;</a:t>
            </a:r>
            <a:endParaRPr lang="ja-JP" altLang="en-US" dirty="0">
              <a:solidFill>
                <a:prstClr val="black">
                  <a:lumMod val="75000"/>
                  <a:lumOff val="25000"/>
                </a:prstClr>
              </a:solidFill>
              <a:cs typeface="Segoe UI" panose="020B0502040204020203" pitchFamily="34" charset="0"/>
            </a:endParaRPr>
          </a:p>
          <a:p>
            <a:pPr>
              <a:lnSpc>
                <a:spcPts val="1800"/>
              </a:lnSpc>
              <a:spcAft>
                <a:spcPts val="600"/>
              </a:spcAft>
            </a:pPr>
            <a:r>
              <a:rPr>
                <a:solidFill>
                  <a:prstClr val="black">
                    <a:lumMod val="75000"/>
                    <a:lumOff val="25000"/>
                  </a:prstClr>
                </a:solidFill>
                <a:cs typeface="Segoe UI" panose="020B0502040204020203" pitchFamily="34" charset="0"/>
                <a:sym typeface="+mn-ea"/>
              </a:rPr>
              <a:t>@Bean的其他参数</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a:t>
            </a:r>
            <a:endParaRPr dirty="0">
              <a:solidFill>
                <a:prstClr val="black">
                  <a:lumMod val="75000"/>
                  <a:lumOff val="25000"/>
                </a:prstClr>
              </a:solidFill>
              <a:cs typeface="Segoe UI" panose="020B0502040204020203" pitchFamily="34" charset="0"/>
            </a:endParaRPr>
          </a:p>
          <a:p>
            <a:pPr>
              <a:lnSpc>
                <a:spcPts val="1800"/>
              </a:lnSpc>
              <a:spcAft>
                <a:spcPts val="600"/>
              </a:spcAft>
            </a:pPr>
            <a:r>
              <a:rPr>
                <a:solidFill>
                  <a:prstClr val="black">
                    <a:lumMod val="75000"/>
                    <a:lumOff val="25000"/>
                  </a:prstClr>
                </a:solidFill>
                <a:cs typeface="Segoe UI" panose="020B0502040204020203" pitchFamily="34" charset="0"/>
                <a:sym typeface="+mn-ea"/>
              </a:rPr>
              <a:t>name属性等同于&lt;bean&gt;的name</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a:t>
            </a:r>
            <a:r>
              <a:rPr>
                <a:solidFill>
                  <a:prstClr val="black">
                    <a:lumMod val="75000"/>
                    <a:lumOff val="25000"/>
                  </a:prstClr>
                </a:solidFill>
                <a:cs typeface="Segoe UI" panose="020B0502040204020203" pitchFamily="34" charset="0"/>
                <a:sym typeface="+mn-ea"/>
              </a:rPr>
              <a:t>initMethod属性等同于&lt;bean&gt;的init-method</a:t>
            </a:r>
            <a:r>
              <a:rPr lang="zh-CN" altLang="en-US">
                <a:solidFill>
                  <a:prstClr val="black">
                    <a:lumMod val="75000"/>
                    <a:lumOff val="25000"/>
                  </a:prstClr>
                </a:solidFill>
                <a:ea typeface="宋体" panose="02010600030101010101" pitchFamily="2" charset="-122"/>
                <a:cs typeface="Segoe UI" panose="020B0502040204020203" pitchFamily="34" charset="0"/>
                <a:sym typeface="+mn-ea"/>
              </a:rPr>
              <a:t>，</a:t>
            </a:r>
            <a:r>
              <a:rPr>
                <a:solidFill>
                  <a:prstClr val="black">
                    <a:lumMod val="75000"/>
                    <a:lumOff val="25000"/>
                  </a:prstClr>
                </a:solidFill>
                <a:cs typeface="Segoe UI" panose="020B0502040204020203" pitchFamily="34" charset="0"/>
                <a:sym typeface="+mn-ea"/>
              </a:rPr>
              <a:t>destroyMethod属性等同于&lt;bean&gt;的destroy-method</a:t>
            </a:r>
            <a:endParaRPr dirty="0">
              <a:solidFill>
                <a:prstClr val="black">
                  <a:lumMod val="75000"/>
                  <a:lumOff val="25000"/>
                </a:prstClr>
              </a:solidFill>
              <a:cs typeface="Segoe UI" panose="020B0502040204020203" pitchFamily="34" charset="0"/>
            </a:endParaRPr>
          </a:p>
          <a:p>
            <a:pPr>
              <a:lnSpc>
                <a:spcPts val="1800"/>
              </a:lnSpc>
              <a:spcAft>
                <a:spcPts val="600"/>
              </a:spcAft>
            </a:pPr>
            <a:endParaRPr lang="ja-JP" altLang="en-US" dirty="0">
              <a:solidFill>
                <a:prstClr val="black">
                  <a:lumMod val="75000"/>
                  <a:lumOff val="25000"/>
                </a:prstClr>
              </a:solidFill>
              <a:cs typeface="Segoe UI" panose="020B0502040204020203" pitchFamily="34" charset="0"/>
            </a:endParaRPr>
          </a:p>
        </p:txBody>
      </p:sp>
      <p:pic>
        <p:nvPicPr>
          <p:cNvPr id="2" name="图片 1"/>
          <p:cNvPicPr>
            <a:picLocks noChangeAspect="1"/>
          </p:cNvPicPr>
          <p:nvPr/>
        </p:nvPicPr>
        <p:blipFill>
          <a:blip r:embed="rId1"/>
          <a:stretch>
            <a:fillRect/>
          </a:stretch>
        </p:blipFill>
        <p:spPr>
          <a:xfrm>
            <a:off x="511810" y="3724275"/>
            <a:ext cx="5402580" cy="1231265"/>
          </a:xfrm>
          <a:prstGeom prst="rect">
            <a:avLst/>
          </a:prstGeom>
        </p:spPr>
      </p:pic>
      <p:pic>
        <p:nvPicPr>
          <p:cNvPr id="4" name="图片 3"/>
          <p:cNvPicPr>
            <a:picLocks noChangeAspect="1"/>
          </p:cNvPicPr>
          <p:nvPr/>
        </p:nvPicPr>
        <p:blipFill>
          <a:blip r:embed="rId2"/>
          <a:stretch>
            <a:fillRect/>
          </a:stretch>
        </p:blipFill>
        <p:spPr>
          <a:xfrm>
            <a:off x="6212840" y="3724275"/>
            <a:ext cx="3919220" cy="1193800"/>
          </a:xfrm>
          <a:prstGeom prst="rect">
            <a:avLst/>
          </a:prstGeom>
        </p:spPr>
      </p:pic>
      <p:pic>
        <p:nvPicPr>
          <p:cNvPr id="8" name="图片 7"/>
          <p:cNvPicPr>
            <a:picLocks noChangeAspect="1"/>
          </p:cNvPicPr>
          <p:nvPr/>
        </p:nvPicPr>
        <p:blipFill>
          <a:blip r:embed="rId3"/>
          <a:stretch>
            <a:fillRect/>
          </a:stretch>
        </p:blipFill>
        <p:spPr>
          <a:xfrm>
            <a:off x="521335" y="5055870"/>
            <a:ext cx="5403215" cy="1024890"/>
          </a:xfrm>
          <a:prstGeom prst="rect">
            <a:avLst/>
          </a:prstGeom>
        </p:spPr>
      </p:pic>
      <p:pic>
        <p:nvPicPr>
          <p:cNvPr id="9" name="图片 8"/>
          <p:cNvPicPr>
            <a:picLocks noChangeAspect="1"/>
          </p:cNvPicPr>
          <p:nvPr/>
        </p:nvPicPr>
        <p:blipFill>
          <a:blip r:embed="rId4"/>
          <a:stretch>
            <a:fillRect/>
          </a:stretch>
        </p:blipFill>
        <p:spPr>
          <a:xfrm>
            <a:off x="6212840" y="5029835"/>
            <a:ext cx="4915535" cy="1061085"/>
          </a:xfrm>
          <a:prstGeom prst="rect">
            <a:avLst/>
          </a:prstGeom>
        </p:spPr>
      </p:pic>
      <p:sp>
        <p:nvSpPr>
          <p:cNvPr id="12" name="コンテンツ プレースホルダー 4"/>
          <p:cNvSpPr>
            <a:spLocks noGrp="1"/>
          </p:cNvSpPr>
          <p:nvPr/>
        </p:nvSpPr>
        <p:spPr>
          <a:xfrm>
            <a:off x="541655" y="3362960"/>
            <a:ext cx="4557395" cy="34226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kumimoji="1" lang="en-US" sz="1200" kern="1200" dirty="0">
                <a:solidFill>
                  <a:schemeClr val="tx1"/>
                </a:solidFill>
                <a:latin typeface="Meiryo UI" panose="020B0604030504040204" pitchFamily="50" charset="-128"/>
                <a:ea typeface="Meiryo UI" panose="020B0604030504040204" pitchFamily="50" charset="-128"/>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a:lstStyle>
          <a:p>
            <a:pPr>
              <a:lnSpc>
                <a:spcPts val="1800"/>
              </a:lnSpc>
              <a:spcAft>
                <a:spcPts val="600"/>
              </a:spcAft>
            </a:pPr>
            <a:r>
              <a:rPr lang="zh-CN" altLang="en-US" b="1" dirty="0">
                <a:solidFill>
                  <a:prstClr val="black">
                    <a:lumMod val="75000"/>
                    <a:lumOff val="25000"/>
                  </a:prstClr>
                </a:solidFill>
                <a:ea typeface="宋体" panose="02010600030101010101" pitchFamily="2" charset="-122"/>
                <a:cs typeface="Segoe UI" panose="020B0502040204020203" pitchFamily="34" charset="0"/>
              </a:rPr>
              <a:t>使用</a:t>
            </a:r>
            <a:r>
              <a:rPr altLang="zh-CN" b="1" dirty="0">
                <a:solidFill>
                  <a:prstClr val="black">
                    <a:lumMod val="75000"/>
                    <a:lumOff val="25000"/>
                  </a:prstClr>
                </a:solidFill>
                <a:ea typeface="宋体" panose="02010600030101010101" pitchFamily="2" charset="-122"/>
                <a:cs typeface="Segoe UI" panose="020B0502040204020203" pitchFamily="34" charset="0"/>
              </a:rPr>
              <a:t>xml</a:t>
            </a:r>
            <a:r>
              <a:rPr lang="zh-CN" altLang="en-US" b="1" dirty="0">
                <a:solidFill>
                  <a:prstClr val="black">
                    <a:lumMod val="75000"/>
                    <a:lumOff val="25000"/>
                  </a:prstClr>
                </a:solidFill>
                <a:ea typeface="宋体" panose="02010600030101010101" pitchFamily="2" charset="-122"/>
                <a:cs typeface="Segoe UI" panose="020B0502040204020203" pitchFamily="34" charset="0"/>
              </a:rPr>
              <a:t>方式生产对象：</a:t>
            </a:r>
            <a:endParaRPr lang="zh-CN" altLang="en-US" b="1" dirty="0">
              <a:solidFill>
                <a:prstClr val="black">
                  <a:lumMod val="75000"/>
                  <a:lumOff val="25000"/>
                </a:prstClr>
              </a:solidFill>
              <a:ea typeface="宋体" panose="02010600030101010101" pitchFamily="2" charset="-122"/>
              <a:cs typeface="Segoe UI" panose="020B0502040204020203" pitchFamily="34" charset="0"/>
            </a:endParaRPr>
          </a:p>
        </p:txBody>
      </p:sp>
      <p:sp>
        <p:nvSpPr>
          <p:cNvPr id="13" name="コンテンツ プレースホルダー 4"/>
          <p:cNvSpPr>
            <a:spLocks noGrp="1"/>
          </p:cNvSpPr>
          <p:nvPr/>
        </p:nvSpPr>
        <p:spPr>
          <a:xfrm>
            <a:off x="6212840" y="3362960"/>
            <a:ext cx="4557395" cy="34226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kumimoji="1" lang="en-US" sz="1200" kern="1200" dirty="0">
                <a:solidFill>
                  <a:schemeClr val="tx1"/>
                </a:solidFill>
                <a:latin typeface="Meiryo UI" panose="020B0604030504040204" pitchFamily="50" charset="-128"/>
                <a:ea typeface="Meiryo UI" panose="020B0604030504040204" pitchFamily="50" charset="-128"/>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a:solidFill>
                  <a:schemeClr val="tx1"/>
                </a:solidFill>
                <a:latin typeface="Meiryo UI" panose="020B0604030504040204" pitchFamily="50" charset="-128"/>
                <a:ea typeface="Meiryo UI" panose="020B0604030504040204" pitchFamily="50" charset="-128"/>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eiryo UI" panose="020B0604030504040204" pitchFamily="50" charset="-128"/>
                <a:ea typeface="Meiryo UI" panose="020B0604030504040204" pitchFamily="50" charset="-128"/>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kumimoji="1"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kumimoji="1" sz="1200" kern="1200">
                <a:solidFill>
                  <a:schemeClr val="tx1"/>
                </a:solidFill>
                <a:latin typeface="+mn-lt"/>
                <a:ea typeface="+mn-ea"/>
                <a:cs typeface="+mn-cs"/>
              </a:defRPr>
            </a:lvl9pPr>
          </a:lstStyle>
          <a:p>
            <a:pPr>
              <a:lnSpc>
                <a:spcPts val="1800"/>
              </a:lnSpc>
              <a:spcAft>
                <a:spcPts val="600"/>
              </a:spcAft>
            </a:pPr>
            <a:r>
              <a:rPr lang="zh-CN" altLang="en-US" b="1" dirty="0">
                <a:solidFill>
                  <a:prstClr val="black">
                    <a:lumMod val="75000"/>
                    <a:lumOff val="25000"/>
                  </a:prstClr>
                </a:solidFill>
                <a:ea typeface="宋体" panose="02010600030101010101" pitchFamily="2" charset="-122"/>
                <a:cs typeface="Segoe UI" panose="020B0502040204020203" pitchFamily="34" charset="0"/>
              </a:rPr>
              <a:t>使用</a:t>
            </a:r>
            <a:r>
              <a:rPr altLang="zh-CN" b="1" dirty="0">
                <a:solidFill>
                  <a:prstClr val="black">
                    <a:lumMod val="75000"/>
                    <a:lumOff val="25000"/>
                  </a:prstClr>
                </a:solidFill>
                <a:ea typeface="宋体" panose="02010600030101010101" pitchFamily="2" charset="-122"/>
                <a:cs typeface="Segoe UI" panose="020B0502040204020203" pitchFamily="34" charset="0"/>
              </a:rPr>
              <a:t>@Bean</a:t>
            </a:r>
            <a:r>
              <a:rPr lang="zh-CN" altLang="en-US" b="1" dirty="0">
                <a:solidFill>
                  <a:prstClr val="black">
                    <a:lumMod val="75000"/>
                    <a:lumOff val="25000"/>
                  </a:prstClr>
                </a:solidFill>
                <a:ea typeface="宋体" panose="02010600030101010101" pitchFamily="2" charset="-122"/>
                <a:cs typeface="Segoe UI" panose="020B0502040204020203" pitchFamily="34" charset="0"/>
              </a:rPr>
              <a:t>生产对象：</a:t>
            </a:r>
            <a:endParaRPr lang="zh-CN" altLang="en-US" b="1" dirty="0">
              <a:solidFill>
                <a:prstClr val="black">
                  <a:lumMod val="75000"/>
                  <a:lumOff val="25000"/>
                </a:prstClr>
              </a:solidFill>
              <a:ea typeface="宋体" panose="02010600030101010101" pitchFamily="2" charset="-122"/>
              <a:cs typeface="Segoe UI" panose="020B0502040204020203" pitchFamily="34" charset="0"/>
            </a:endParaRPr>
          </a:p>
        </p:txBody>
      </p:sp>
      <p:pic>
        <p:nvPicPr>
          <p:cNvPr id="15" name="图片 14"/>
          <p:cNvPicPr>
            <a:picLocks noChangeAspect="1"/>
          </p:cNvPicPr>
          <p:nvPr/>
        </p:nvPicPr>
        <p:blipFill>
          <a:blip r:embed="rId5"/>
          <a:stretch>
            <a:fillRect/>
          </a:stretch>
        </p:blipFill>
        <p:spPr>
          <a:xfrm>
            <a:off x="511810" y="6181090"/>
            <a:ext cx="5292090" cy="365760"/>
          </a:xfrm>
          <a:prstGeom prst="rect">
            <a:avLst/>
          </a:prstGeom>
        </p:spPr>
      </p:pic>
      <p:pic>
        <p:nvPicPr>
          <p:cNvPr id="16" name="图片 15"/>
          <p:cNvPicPr>
            <a:picLocks noChangeAspect="1"/>
          </p:cNvPicPr>
          <p:nvPr/>
        </p:nvPicPr>
        <p:blipFill>
          <a:blip r:embed="rId6"/>
          <a:stretch>
            <a:fillRect/>
          </a:stretch>
        </p:blipFill>
        <p:spPr>
          <a:xfrm>
            <a:off x="6212840" y="6202680"/>
            <a:ext cx="5594985" cy="344805"/>
          </a:xfrm>
          <a:prstGeom prst="rect">
            <a:avLst/>
          </a:prstGeom>
        </p:spPr>
      </p:pic>
      <p:grpSp>
        <p:nvGrpSpPr>
          <p:cNvPr id="19" name="组合 18"/>
          <p:cNvGrpSpPr/>
          <p:nvPr/>
        </p:nvGrpSpPr>
        <p:grpSpPr>
          <a:xfrm>
            <a:off x="267335" y="3398520"/>
            <a:ext cx="11673840" cy="3209290"/>
            <a:chOff x="421" y="5352"/>
            <a:chExt cx="18384" cy="5054"/>
          </a:xfrm>
        </p:grpSpPr>
        <p:cxnSp>
          <p:nvCxnSpPr>
            <p:cNvPr id="11" name="直接连接符 10"/>
            <p:cNvCxnSpPr/>
            <p:nvPr/>
          </p:nvCxnSpPr>
          <p:spPr>
            <a:xfrm>
              <a:off x="9488" y="5370"/>
              <a:ext cx="0" cy="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21" y="5352"/>
              <a:ext cx="18385"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①</a:t>
            </a:r>
            <a:r>
              <a:rPr lang="en-US" altLang="ja-JP" dirty="0">
                <a:cs typeface="Segoe UI" panose="020B0502040204020203" pitchFamily="34" charset="0"/>
              </a:rPr>
              <a:t>-2</a:t>
            </a:r>
            <a:r>
              <a:rPr lang="ja-JP" altLang="en-US" dirty="0">
                <a:cs typeface="Segoe UI" panose="020B0502040204020203" pitchFamily="34" charset="0"/>
              </a:rPr>
              <a:t>、</a:t>
            </a:r>
            <a:r>
              <a:rPr lang="zh-CN" altLang="en-US" dirty="0">
                <a:cs typeface="Segoe UI" panose="020B0502040204020203" pitchFamily="34" charset="0"/>
              </a:rPr>
              <a:t>组件注册方式</a:t>
            </a:r>
            <a:r>
              <a:rPr lang="ja-JP" altLang="en-US" dirty="0">
                <a:cs typeface="Segoe UI" panose="020B0502040204020203" pitchFamily="34" charset="0"/>
              </a:rPr>
              <a:t>　</a:t>
            </a:r>
            <a:r>
              <a:rPr lang="en-US" altLang="zh-CN" sz="2200" dirty="0">
                <a:cs typeface="Segoe UI" panose="020B0502040204020203" pitchFamily="34" charset="0"/>
              </a:rPr>
              <a:t>@</a:t>
            </a:r>
            <a:r>
              <a:rPr lang="en-US" altLang="zh-CN" sz="2200" dirty="0" err="1">
                <a:cs typeface="Segoe UI" panose="020B0502040204020203" pitchFamily="34" charset="0"/>
              </a:rPr>
              <a:t>ComponentScan</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zh-CN" altLang="en-US" dirty="0">
                <a:solidFill>
                  <a:prstClr val="black">
                    <a:lumMod val="75000"/>
                    <a:lumOff val="25000"/>
                  </a:prstClr>
                </a:solidFill>
                <a:cs typeface="Segoe UI" panose="020B0502040204020203" pitchFamily="34" charset="0"/>
              </a:rPr>
              <a:t>这是 </a:t>
            </a:r>
            <a:r>
              <a:rPr lang="en-US" altLang="zh-CN" dirty="0">
                <a:solidFill>
                  <a:prstClr val="black">
                    <a:lumMod val="75000"/>
                    <a:lumOff val="25000"/>
                  </a:prstClr>
                </a:solidFill>
                <a:cs typeface="Segoe UI" panose="020B0502040204020203" pitchFamily="34" charset="0"/>
              </a:rPr>
              <a:t>Spring 3.1 </a:t>
            </a:r>
            <a:r>
              <a:rPr lang="zh-CN" altLang="en-US" dirty="0">
                <a:solidFill>
                  <a:prstClr val="black">
                    <a:lumMod val="75000"/>
                    <a:lumOff val="25000"/>
                  </a:prstClr>
                </a:solidFill>
                <a:cs typeface="Segoe UI" panose="020B0502040204020203" pitchFamily="34" charset="0"/>
              </a:rPr>
              <a:t>添加的一个注解，用来代替配置文件中的 </a:t>
            </a:r>
            <a:r>
              <a:rPr lang="en-US" altLang="zh-CN" dirty="0">
                <a:solidFill>
                  <a:prstClr val="black">
                    <a:lumMod val="75000"/>
                    <a:lumOff val="25000"/>
                  </a:prstClr>
                </a:solidFill>
                <a:cs typeface="Segoe UI" panose="020B0502040204020203" pitchFamily="34" charset="0"/>
              </a:rPr>
              <a:t>&lt;context:component-scan&gt;</a:t>
            </a:r>
            <a:r>
              <a:rPr lang="en-US" altLang="zh-CN" dirty="0">
                <a:solidFill>
                  <a:prstClr val="black">
                    <a:lumMod val="75000"/>
                    <a:lumOff val="25000"/>
                  </a:prstClr>
                </a:solidFill>
                <a:cs typeface="Segoe UI" panose="020B0502040204020203" pitchFamily="34" charset="0"/>
              </a:rPr>
              <a:t> </a:t>
            </a:r>
            <a:r>
              <a:rPr lang="zh-CN" altLang="en-US" dirty="0">
                <a:solidFill>
                  <a:prstClr val="black">
                    <a:lumMod val="75000"/>
                    <a:lumOff val="25000"/>
                  </a:prstClr>
                </a:solidFill>
                <a:cs typeface="Segoe UI" panose="020B0502040204020203" pitchFamily="34" charset="0"/>
              </a:rPr>
              <a:t>配置，开启组件扫描，即自动扫描包路径下的 </a:t>
            </a:r>
            <a:r>
              <a:rPr lang="en-US" altLang="zh-CN" dirty="0">
                <a:solidFill>
                  <a:prstClr val="black">
                    <a:lumMod val="75000"/>
                    <a:lumOff val="25000"/>
                  </a:prstClr>
                </a:solidFill>
                <a:cs typeface="Segoe UI" panose="020B0502040204020203" pitchFamily="34" charset="0"/>
              </a:rPr>
              <a:t>@Component </a:t>
            </a:r>
            <a:r>
              <a:rPr lang="zh-CN" altLang="en-US" dirty="0">
                <a:solidFill>
                  <a:prstClr val="black">
                    <a:lumMod val="75000"/>
                    <a:lumOff val="25000"/>
                  </a:prstClr>
                </a:solidFill>
                <a:cs typeface="Segoe UI" panose="020B0502040204020203" pitchFamily="34" charset="0"/>
              </a:rPr>
              <a:t>注解进行注册 </a:t>
            </a:r>
            <a:r>
              <a:rPr lang="en-US" altLang="zh-CN" dirty="0">
                <a:solidFill>
                  <a:prstClr val="black">
                    <a:lumMod val="75000"/>
                    <a:lumOff val="25000"/>
                  </a:prstClr>
                </a:solidFill>
                <a:cs typeface="Segoe UI" panose="020B0502040204020203" pitchFamily="34" charset="0"/>
              </a:rPr>
              <a:t>bean </a:t>
            </a:r>
            <a:r>
              <a:rPr lang="zh-CN" altLang="en-US" dirty="0">
                <a:solidFill>
                  <a:prstClr val="black">
                    <a:lumMod val="75000"/>
                    <a:lumOff val="25000"/>
                  </a:prstClr>
                </a:solidFill>
                <a:cs typeface="Segoe UI" panose="020B0502040204020203" pitchFamily="34" charset="0"/>
              </a:rPr>
              <a:t>实例到 </a:t>
            </a:r>
            <a:r>
              <a:rPr lang="en-US" altLang="zh-CN" dirty="0">
                <a:solidFill>
                  <a:prstClr val="black">
                    <a:lumMod val="75000"/>
                    <a:lumOff val="25000"/>
                  </a:prstClr>
                </a:solidFill>
                <a:cs typeface="Segoe UI" panose="020B0502040204020203" pitchFamily="34" charset="0"/>
              </a:rPr>
              <a:t>context </a:t>
            </a:r>
            <a:r>
              <a:rPr lang="zh-CN" altLang="en-US" dirty="0">
                <a:solidFill>
                  <a:prstClr val="black">
                    <a:lumMod val="75000"/>
                    <a:lumOff val="25000"/>
                  </a:prstClr>
                </a:solidFill>
                <a:cs typeface="Segoe UI" panose="020B0502040204020203" pitchFamily="34" charset="0"/>
              </a:rPr>
              <a:t>中。</a:t>
            </a:r>
            <a:endParaRPr lang="zh-CN" altLang="en-US" dirty="0">
              <a:solidFill>
                <a:prstClr val="black">
                  <a:lumMod val="75000"/>
                  <a:lumOff val="25000"/>
                </a:prstClr>
              </a:solidFill>
              <a:cs typeface="Segoe UI" panose="020B0502040204020203" pitchFamily="34" charset="0"/>
            </a:endParaRPr>
          </a:p>
          <a:p>
            <a:pPr>
              <a:lnSpc>
                <a:spcPts val="1800"/>
              </a:lnSpc>
              <a:spcAft>
                <a:spcPts val="600"/>
              </a:spcAft>
            </a:pPr>
            <a:r>
              <a:rPr lang="zh-CN" altLang="en-US" dirty="0">
                <a:solidFill>
                  <a:prstClr val="black">
                    <a:lumMod val="75000"/>
                    <a:lumOff val="25000"/>
                  </a:prstClr>
                </a:solidFill>
                <a:cs typeface="Segoe UI" panose="020B0502040204020203" pitchFamily="34" charset="0"/>
              </a:rPr>
              <a:t>另外，</a:t>
            </a:r>
            <a:r>
              <a:rPr lang="en-US" altLang="zh-CN" dirty="0">
                <a:solidFill>
                  <a:prstClr val="black">
                    <a:lumMod val="75000"/>
                    <a:lumOff val="25000"/>
                  </a:prstClr>
                </a:solidFill>
                <a:cs typeface="Segoe UI" panose="020B0502040204020203" pitchFamily="34" charset="0"/>
              </a:rPr>
              <a:t>@</a:t>
            </a:r>
            <a:r>
              <a:rPr lang="en-US" altLang="zh-CN" dirty="0" err="1">
                <a:solidFill>
                  <a:prstClr val="black">
                    <a:lumMod val="75000"/>
                    <a:lumOff val="25000"/>
                  </a:prstClr>
                </a:solidFill>
                <a:cs typeface="Segoe UI" panose="020B0502040204020203" pitchFamily="34" charset="0"/>
              </a:rPr>
              <a:t>ComponentScans</a:t>
            </a:r>
            <a:r>
              <a:rPr lang="en-US" altLang="zh-CN" dirty="0">
                <a:solidFill>
                  <a:prstClr val="black">
                    <a:lumMod val="75000"/>
                    <a:lumOff val="25000"/>
                  </a:prstClr>
                </a:solidFill>
                <a:cs typeface="Segoe UI" panose="020B0502040204020203" pitchFamily="34" charset="0"/>
              </a:rPr>
              <a:t> </a:t>
            </a:r>
            <a:r>
              <a:rPr lang="zh-CN" altLang="en-US" dirty="0">
                <a:solidFill>
                  <a:prstClr val="black">
                    <a:lumMod val="75000"/>
                    <a:lumOff val="25000"/>
                  </a:prstClr>
                </a:solidFill>
                <a:cs typeface="Segoe UI" panose="020B0502040204020203" pitchFamily="34" charset="0"/>
              </a:rPr>
              <a:t>是可重复注解，即可以配置多个，用来配置注册不同的子包。</a:t>
            </a:r>
            <a:endParaRPr lang="zh-CN" altLang="en-US" dirty="0">
              <a:solidFill>
                <a:prstClr val="black">
                  <a:lumMod val="75000"/>
                  <a:lumOff val="25000"/>
                </a:prstClr>
              </a:solidFill>
              <a:cs typeface="Segoe UI" panose="020B0502040204020203" pitchFamily="34" charset="0"/>
            </a:endParaRPr>
          </a:p>
          <a:p>
            <a:pPr>
              <a:lnSpc>
                <a:spcPts val="1800"/>
              </a:lnSpc>
              <a:spcAft>
                <a:spcPts val="600"/>
              </a:spcAft>
            </a:pPr>
            <a:r>
              <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rPr>
              <a:t>https://www.jianshu.com/p/64aac6461d5b</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 name="コンテンツ プレースホルダー 3"/>
          <p:cNvSpPr>
            <a:spLocks noGrp="1"/>
          </p:cNvSpPr>
          <p:nvPr>
            <p:ph sz="quarter" idx="10"/>
          </p:nvPr>
        </p:nvSpPr>
        <p:spPr>
          <a:xfrm>
            <a:off x="7093228" y="1435608"/>
            <a:ext cx="4416552" cy="3977640"/>
          </a:xfrm>
        </p:spPr>
        <p:txBody>
          <a:bodyPr/>
          <a:lstStyle/>
          <a:p>
            <a:endParaRPr lang="ja-JP"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①</a:t>
            </a:r>
            <a:r>
              <a:rPr lang="en-US" altLang="ja-JP" dirty="0">
                <a:cs typeface="Segoe UI" panose="020B0502040204020203" pitchFamily="34" charset="0"/>
              </a:rPr>
              <a:t>-3</a:t>
            </a:r>
            <a:r>
              <a:rPr lang="ja-JP" altLang="en-US" dirty="0">
                <a:cs typeface="Segoe UI" panose="020B0502040204020203" pitchFamily="34" charset="0"/>
              </a:rPr>
              <a:t>、</a:t>
            </a:r>
            <a:r>
              <a:rPr lang="zh-CN" altLang="en-US" dirty="0">
                <a:cs typeface="Segoe UI" panose="020B0502040204020203" pitchFamily="34" charset="0"/>
              </a:rPr>
              <a:t>组件注册方式</a:t>
            </a:r>
            <a:r>
              <a:rPr lang="ja-JP" altLang="en-US" dirty="0">
                <a:cs typeface="Segoe UI" panose="020B0502040204020203" pitchFamily="34" charset="0"/>
              </a:rPr>
              <a:t>　</a:t>
            </a:r>
            <a:r>
              <a:rPr lang="en-US" altLang="zh-CN" sz="2200" dirty="0">
                <a:cs typeface="Segoe UI" panose="020B0502040204020203" pitchFamily="34" charset="0"/>
              </a:rPr>
              <a:t>@import</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zh-CN" altLang="en-US" dirty="0">
                <a:solidFill>
                  <a:prstClr val="black">
                    <a:lumMod val="75000"/>
                    <a:lumOff val="25000"/>
                  </a:prstClr>
                </a:solidFill>
                <a:cs typeface="Segoe UI" panose="020B0502040204020203" pitchFamily="34" charset="0"/>
              </a:rPr>
              <a:t>这是 </a:t>
            </a:r>
            <a:r>
              <a:rPr lang="en-US" altLang="zh-CN" dirty="0">
                <a:solidFill>
                  <a:prstClr val="black">
                    <a:lumMod val="75000"/>
                    <a:lumOff val="25000"/>
                  </a:prstClr>
                </a:solidFill>
                <a:cs typeface="Segoe UI" panose="020B0502040204020203" pitchFamily="34" charset="0"/>
              </a:rPr>
              <a:t>Spring 3.0 </a:t>
            </a:r>
            <a:r>
              <a:rPr lang="zh-CN" altLang="en-US" dirty="0">
                <a:solidFill>
                  <a:prstClr val="black">
                    <a:lumMod val="75000"/>
                    <a:lumOff val="25000"/>
                  </a:prstClr>
                </a:solidFill>
                <a:cs typeface="Segoe UI" panose="020B0502040204020203" pitchFamily="34" charset="0"/>
              </a:rPr>
              <a:t>添加的新注解，用来导入一个或者多个 </a:t>
            </a:r>
            <a:r>
              <a:rPr lang="en-US" altLang="zh-CN" dirty="0">
                <a:solidFill>
                  <a:prstClr val="black">
                    <a:lumMod val="75000"/>
                    <a:lumOff val="25000"/>
                  </a:prstClr>
                </a:solidFill>
                <a:cs typeface="Segoe UI" panose="020B0502040204020203" pitchFamily="34" charset="0"/>
              </a:rPr>
              <a:t>@Configuration </a:t>
            </a:r>
            <a:r>
              <a:rPr lang="zh-CN" altLang="en-US" dirty="0">
                <a:solidFill>
                  <a:prstClr val="black">
                    <a:lumMod val="75000"/>
                    <a:lumOff val="25000"/>
                  </a:prstClr>
                </a:solidFill>
                <a:cs typeface="Segoe UI" panose="020B0502040204020203" pitchFamily="34" charset="0"/>
              </a:rPr>
              <a:t>注解修饰的类，这在 </a:t>
            </a:r>
            <a:r>
              <a:rPr lang="en-US" altLang="zh-CN" dirty="0">
                <a:solidFill>
                  <a:prstClr val="black">
                    <a:lumMod val="75000"/>
                    <a:lumOff val="25000"/>
                  </a:prstClr>
                </a:solidFill>
                <a:cs typeface="Segoe UI" panose="020B0502040204020203" pitchFamily="34" charset="0"/>
              </a:rPr>
              <a:t>Spring Boot </a:t>
            </a:r>
            <a:r>
              <a:rPr lang="zh-CN" altLang="en-US" dirty="0">
                <a:solidFill>
                  <a:prstClr val="black">
                    <a:lumMod val="75000"/>
                    <a:lumOff val="25000"/>
                  </a:prstClr>
                </a:solidFill>
                <a:cs typeface="Segoe UI" panose="020B0502040204020203" pitchFamily="34" charset="0"/>
              </a:rPr>
              <a:t>里面应用很多。</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①</a:t>
            </a:r>
            <a:r>
              <a:rPr lang="en-US" altLang="ja-JP" dirty="0">
                <a:cs typeface="Segoe UI" panose="020B0502040204020203" pitchFamily="34" charset="0"/>
              </a:rPr>
              <a:t>-4</a:t>
            </a:r>
            <a:r>
              <a:rPr lang="ja-JP" altLang="en-US" dirty="0">
                <a:cs typeface="Segoe UI" panose="020B0502040204020203" pitchFamily="34" charset="0"/>
              </a:rPr>
              <a:t>、</a:t>
            </a:r>
            <a:r>
              <a:rPr lang="zh-CN" altLang="en-US" dirty="0">
                <a:cs typeface="Segoe UI" panose="020B0502040204020203" pitchFamily="34" charset="0"/>
              </a:rPr>
              <a:t>组件注册方式</a:t>
            </a:r>
            <a:r>
              <a:rPr lang="ja-JP" altLang="en-US" dirty="0">
                <a:cs typeface="Segoe UI" panose="020B0502040204020203" pitchFamily="34" charset="0"/>
              </a:rPr>
              <a:t>　</a:t>
            </a:r>
            <a:r>
              <a:rPr lang="en-US" altLang="zh-CN" sz="2200" dirty="0" err="1">
                <a:cs typeface="Segoe UI" panose="020B0502040204020203" pitchFamily="34" charset="0"/>
              </a:rPr>
              <a:t>FactoryBean</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fontScale="77500" lnSpcReduction="20000"/>
          </a:bodyPr>
          <a:lstStyle/>
          <a:p>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是一个</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，实现了</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接口的类有能力改变</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希望你实现了它之后返回一些内容，</a:t>
            </a:r>
            <a:r>
              <a:rPr lang="en-US" altLang="ja-JP" dirty="0">
                <a:solidFill>
                  <a:prstClr val="black">
                    <a:lumMod val="75000"/>
                    <a:lumOff val="25000"/>
                  </a:prstClr>
                </a:solidFill>
                <a:cs typeface="Segoe UI" panose="020B0502040204020203" pitchFamily="34" charset="0"/>
              </a:rPr>
              <a:t>Spring</a:t>
            </a:r>
            <a:r>
              <a:rPr lang="ja-JP" altLang="en-US" dirty="0">
                <a:solidFill>
                  <a:prstClr val="black">
                    <a:lumMod val="75000"/>
                    <a:lumOff val="25000"/>
                  </a:prstClr>
                </a:solidFill>
                <a:cs typeface="Segoe UI" panose="020B0502040204020203" pitchFamily="34" charset="0"/>
              </a:rPr>
              <a:t>会按照这些内容</a:t>
            </a:r>
            <a:br>
              <a:rPr lang="ja-JP" altLang="en-US" dirty="0">
                <a:solidFill>
                  <a:prstClr val="black">
                    <a:lumMod val="75000"/>
                    <a:lumOff val="25000"/>
                  </a:prstClr>
                </a:solidFill>
                <a:cs typeface="Segoe UI" panose="020B0502040204020203" pitchFamily="34" charset="0"/>
              </a:rPr>
            </a:br>
            <a:r>
              <a:rPr lang="ja-JP" altLang="en-US" dirty="0">
                <a:solidFill>
                  <a:prstClr val="black">
                    <a:lumMod val="75000"/>
                    <a:lumOff val="25000"/>
                  </a:prstClr>
                </a:solidFill>
                <a:cs typeface="Segoe UI" panose="020B0502040204020203" pitchFamily="34" charset="0"/>
              </a:rPr>
              <a:t>去注册</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，下面展示了</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提供的接口方法，需要注意的是，在</a:t>
            </a:r>
            <a:r>
              <a:rPr lang="en-US" altLang="ja-JP" dirty="0">
                <a:solidFill>
                  <a:prstClr val="black">
                    <a:lumMod val="75000"/>
                    <a:lumOff val="25000"/>
                  </a:prstClr>
                </a:solidFill>
                <a:cs typeface="Segoe UI" panose="020B0502040204020203" pitchFamily="34" charset="0"/>
              </a:rPr>
              <a:t>Spring</a:t>
            </a:r>
            <a:r>
              <a:rPr lang="ja-JP" altLang="en-US" dirty="0">
                <a:solidFill>
                  <a:prstClr val="black">
                    <a:lumMod val="75000"/>
                    <a:lumOff val="25000"/>
                  </a:prstClr>
                </a:solidFill>
                <a:cs typeface="Segoe UI" panose="020B0502040204020203" pitchFamily="34" charset="0"/>
              </a:rPr>
              <a:t>中为我们实现了大量的</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，所以可以看出</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是非常重要的。</a:t>
            </a:r>
            <a:endParaRPr lang="en-US" altLang="ja-JP" dirty="0">
              <a:solidFill>
                <a:prstClr val="black">
                  <a:lumMod val="75000"/>
                  <a:lumOff val="25000"/>
                </a:prstClr>
              </a:solidFill>
              <a:cs typeface="Segoe UI" panose="020B0502040204020203" pitchFamily="34" charset="0"/>
            </a:endParaRPr>
          </a:p>
          <a:p>
            <a:r>
              <a:rPr lang="ja-JP" altLang="en-US" dirty="0">
                <a:solidFill>
                  <a:prstClr val="black">
                    <a:lumMod val="75000"/>
                    <a:lumOff val="25000"/>
                  </a:prstClr>
                </a:solidFill>
                <a:cs typeface="Segoe UI" panose="020B0502040204020203" pitchFamily="34" charset="0"/>
              </a:rPr>
              <a:t>可以看到，</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非常简单，三个方法的意义非常明确，</a:t>
            </a:r>
            <a:r>
              <a:rPr lang="en-US" altLang="ja-JP" dirty="0" err="1">
                <a:solidFill>
                  <a:prstClr val="black">
                    <a:lumMod val="75000"/>
                    <a:lumOff val="25000"/>
                  </a:prstClr>
                </a:solidFill>
                <a:cs typeface="Segoe UI" panose="020B0502040204020203" pitchFamily="34" charset="0"/>
              </a:rPr>
              <a:t>getObject</a:t>
            </a:r>
            <a:r>
              <a:rPr lang="ja-JP" altLang="en-US" dirty="0">
                <a:solidFill>
                  <a:prstClr val="black">
                    <a:lumMod val="75000"/>
                    <a:lumOff val="25000"/>
                  </a:prstClr>
                </a:solidFill>
                <a:cs typeface="Segoe UI" panose="020B0502040204020203" pitchFamily="34" charset="0"/>
              </a:rPr>
              <a:t>希望你返回需要注册到</a:t>
            </a:r>
            <a:r>
              <a:rPr lang="en-US" altLang="ja-JP" dirty="0">
                <a:solidFill>
                  <a:prstClr val="black">
                    <a:lumMod val="75000"/>
                    <a:lumOff val="25000"/>
                  </a:prstClr>
                </a:solidFill>
                <a:cs typeface="Segoe UI" panose="020B0502040204020203" pitchFamily="34" charset="0"/>
              </a:rPr>
              <a:t>Spring</a:t>
            </a:r>
            <a:r>
              <a:rPr lang="ja-JP" altLang="en-US" dirty="0">
                <a:solidFill>
                  <a:prstClr val="black">
                    <a:lumMod val="75000"/>
                    <a:lumOff val="25000"/>
                  </a:prstClr>
                </a:solidFill>
                <a:cs typeface="Segoe UI" panose="020B0502040204020203" pitchFamily="34" charset="0"/>
              </a:rPr>
              <a:t>容器中去的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实体，</a:t>
            </a:r>
            <a:r>
              <a:rPr lang="en-US" altLang="ja-JP" dirty="0" err="1">
                <a:solidFill>
                  <a:prstClr val="black">
                    <a:lumMod val="75000"/>
                    <a:lumOff val="25000"/>
                  </a:prstClr>
                </a:solidFill>
                <a:cs typeface="Segoe UI" panose="020B0502040204020203" pitchFamily="34" charset="0"/>
              </a:rPr>
              <a:t>getObjectType</a:t>
            </a:r>
            <a:r>
              <a:rPr lang="ja-JP" altLang="en-US" dirty="0">
                <a:solidFill>
                  <a:prstClr val="black">
                    <a:lumMod val="75000"/>
                    <a:lumOff val="25000"/>
                  </a:prstClr>
                </a:solidFill>
                <a:cs typeface="Segoe UI" panose="020B0502040204020203" pitchFamily="34" charset="0"/>
              </a:rPr>
              <a:t>希望你返回</a:t>
            </a:r>
            <a:br>
              <a:rPr lang="ja-JP" altLang="en-US" dirty="0">
                <a:solidFill>
                  <a:prstClr val="black">
                    <a:lumMod val="75000"/>
                    <a:lumOff val="25000"/>
                  </a:prstClr>
                </a:solidFill>
                <a:cs typeface="Segoe UI" panose="020B0502040204020203" pitchFamily="34" charset="0"/>
              </a:rPr>
            </a:br>
            <a:r>
              <a:rPr lang="ja-JP" altLang="en-US" dirty="0">
                <a:solidFill>
                  <a:prstClr val="black">
                    <a:lumMod val="75000"/>
                    <a:lumOff val="25000"/>
                  </a:prstClr>
                </a:solidFill>
                <a:cs typeface="Segoe UI" panose="020B0502040204020203" pitchFamily="34" charset="0"/>
              </a:rPr>
              <a:t>你注册的这个</a:t>
            </a:r>
            <a:r>
              <a:rPr lang="en-US" altLang="ja-JP" dirty="0">
                <a:solidFill>
                  <a:prstClr val="black">
                    <a:lumMod val="75000"/>
                    <a:lumOff val="25000"/>
                  </a:prstClr>
                </a:solidFill>
                <a:cs typeface="Segoe UI" panose="020B0502040204020203" pitchFamily="34" charset="0"/>
              </a:rPr>
              <a:t>Object</a:t>
            </a:r>
            <a:r>
              <a:rPr lang="ja-JP" altLang="en-US" dirty="0">
                <a:solidFill>
                  <a:prstClr val="black">
                    <a:lumMod val="75000"/>
                    <a:lumOff val="25000"/>
                  </a:prstClr>
                </a:solidFill>
                <a:cs typeface="Segoe UI" panose="020B0502040204020203" pitchFamily="34" charset="0"/>
              </a:rPr>
              <a:t>的具体类型，</a:t>
            </a:r>
            <a:r>
              <a:rPr lang="en-US" altLang="ja-JP" dirty="0" err="1">
                <a:solidFill>
                  <a:prstClr val="black">
                    <a:lumMod val="75000"/>
                    <a:lumOff val="25000"/>
                  </a:prstClr>
                </a:solidFill>
                <a:cs typeface="Segoe UI" panose="020B0502040204020203" pitchFamily="34" charset="0"/>
              </a:rPr>
              <a:t>isSingleton</a:t>
            </a:r>
            <a:r>
              <a:rPr lang="ja-JP" altLang="en-US" dirty="0">
                <a:solidFill>
                  <a:prstClr val="black">
                    <a:lumMod val="75000"/>
                    <a:lumOff val="25000"/>
                  </a:prstClr>
                </a:solidFill>
                <a:cs typeface="Segoe UI" panose="020B0502040204020203" pitchFamily="34" charset="0"/>
              </a:rPr>
              <a:t>方法希望你返回这个</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是不是单例的，如果是，那么</a:t>
            </a:r>
            <a:r>
              <a:rPr lang="en-US" altLang="ja-JP" dirty="0">
                <a:solidFill>
                  <a:prstClr val="black">
                    <a:lumMod val="75000"/>
                    <a:lumOff val="25000"/>
                  </a:prstClr>
                </a:solidFill>
                <a:cs typeface="Segoe UI" panose="020B0502040204020203" pitchFamily="34" charset="0"/>
              </a:rPr>
              <a:t>Spring</a:t>
            </a:r>
            <a:r>
              <a:rPr lang="ja-JP" altLang="en-US" dirty="0">
                <a:solidFill>
                  <a:prstClr val="black">
                    <a:lumMod val="75000"/>
                    <a:lumOff val="25000"/>
                  </a:prstClr>
                </a:solidFill>
                <a:cs typeface="Segoe UI" panose="020B0502040204020203" pitchFamily="34" charset="0"/>
              </a:rPr>
              <a:t>容器全局将只保持一个该实例对象，否则每次</a:t>
            </a:r>
            <a:r>
              <a:rPr lang="en-US" altLang="ja-JP" dirty="0" err="1">
                <a:solidFill>
                  <a:prstClr val="black">
                    <a:lumMod val="75000"/>
                    <a:lumOff val="25000"/>
                  </a:prstClr>
                </a:solidFill>
                <a:cs typeface="Segoe UI" panose="020B0502040204020203" pitchFamily="34" charset="0"/>
              </a:rPr>
              <a:t>getBean</a:t>
            </a:r>
            <a:r>
              <a:rPr lang="ja-JP" altLang="en-US" dirty="0">
                <a:solidFill>
                  <a:prstClr val="black">
                    <a:lumMod val="75000"/>
                    <a:lumOff val="25000"/>
                  </a:prstClr>
                </a:solidFill>
                <a:cs typeface="Segoe UI" panose="020B0502040204020203" pitchFamily="34" charset="0"/>
              </a:rPr>
              <a:t>都将获取到一个新的该实例对象。</a:t>
            </a:r>
            <a:endParaRPr lang="ja-JP" altLang="en-US" dirty="0">
              <a:solidFill>
                <a:prstClr val="black">
                  <a:lumMod val="75000"/>
                  <a:lumOff val="25000"/>
                </a:prstClr>
              </a:solidFill>
              <a:cs typeface="Segoe UI" panose="020B0502040204020203" pitchFamily="34" charset="0"/>
            </a:endParaRPr>
          </a:p>
          <a:p>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的功能貌似更像是一种代理，有一种场景是，我们使用一个通用的类来在</a:t>
            </a:r>
            <a:r>
              <a:rPr lang="en-US" altLang="ja-JP" dirty="0">
                <a:solidFill>
                  <a:prstClr val="black">
                    <a:lumMod val="75000"/>
                    <a:lumOff val="25000"/>
                  </a:prstClr>
                </a:solidFill>
                <a:cs typeface="Segoe UI" panose="020B0502040204020203" pitchFamily="34" charset="0"/>
              </a:rPr>
              <a:t>xml</a:t>
            </a:r>
            <a:r>
              <a:rPr lang="ja-JP" altLang="en-US" dirty="0">
                <a:solidFill>
                  <a:prstClr val="black">
                    <a:lumMod val="75000"/>
                    <a:lumOff val="25000"/>
                  </a:prstClr>
                </a:solidFill>
                <a:cs typeface="Segoe UI" panose="020B0502040204020203" pitchFamily="34" charset="0"/>
              </a:rPr>
              <a:t>文件中注册</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，我们希望通过该通用</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产生一个我们希望的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，而这个需求</a:t>
            </a:r>
            <a:r>
              <a:rPr lang="en-US" altLang="ja-JP" dirty="0" err="1">
                <a:solidFill>
                  <a:prstClr val="black">
                    <a:lumMod val="75000"/>
                    <a:lumOff val="25000"/>
                  </a:prstClr>
                </a:solidFill>
                <a:cs typeface="Segoe UI" panose="020B0502040204020203" pitchFamily="34" charset="0"/>
              </a:rPr>
              <a:t>FactoryBean</a:t>
            </a:r>
            <a:r>
              <a:rPr lang="ja-JP" altLang="en-US" dirty="0">
                <a:solidFill>
                  <a:prstClr val="black">
                    <a:lumMod val="75000"/>
                    <a:lumOff val="25000"/>
                  </a:prstClr>
                </a:solidFill>
                <a:cs typeface="Segoe UI" panose="020B0502040204020203" pitchFamily="34" charset="0"/>
              </a:rPr>
              <a:t>就可以办到，你只需要拦截你需要代理的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，然后转换成你希望的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再注册。一个应用场景就是</a:t>
            </a:r>
            <a:r>
              <a:rPr lang="en-US" altLang="ja-JP" dirty="0" err="1">
                <a:solidFill>
                  <a:prstClr val="black">
                    <a:lumMod val="75000"/>
                    <a:lumOff val="25000"/>
                  </a:prstClr>
                </a:solidFill>
                <a:cs typeface="Segoe UI" panose="020B0502040204020203" pitchFamily="34" charset="0"/>
              </a:rPr>
              <a:t>Rpc</a:t>
            </a:r>
            <a:r>
              <a:rPr lang="ja-JP" altLang="en-US" dirty="0">
                <a:solidFill>
                  <a:prstClr val="black">
                    <a:lumMod val="75000"/>
                    <a:lumOff val="25000"/>
                  </a:prstClr>
                </a:solidFill>
                <a:cs typeface="Segoe UI" panose="020B0502040204020203" pitchFamily="34" charset="0"/>
              </a:rPr>
              <a:t>服务器端的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注册，以及</a:t>
            </a:r>
            <a:r>
              <a:rPr lang="en-US" altLang="ja-JP" dirty="0" err="1">
                <a:solidFill>
                  <a:prstClr val="black">
                    <a:lumMod val="75000"/>
                    <a:lumOff val="25000"/>
                  </a:prstClr>
                </a:solidFill>
                <a:cs typeface="Segoe UI" panose="020B0502040204020203" pitchFamily="34" charset="0"/>
              </a:rPr>
              <a:t>Rpc</a:t>
            </a:r>
            <a:r>
              <a:rPr lang="ja-JP" altLang="en-US" dirty="0">
                <a:solidFill>
                  <a:prstClr val="black">
                    <a:lumMod val="75000"/>
                    <a:lumOff val="25000"/>
                  </a:prstClr>
                </a:solidFill>
                <a:cs typeface="Segoe UI" panose="020B0502040204020203" pitchFamily="34" charset="0"/>
              </a:rPr>
              <a:t>客户端的服务调用，都可以通过一个第三方</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来产生我们真正需要的</a:t>
            </a:r>
            <a:r>
              <a:rPr lang="en-US" altLang="ja-JP" dirty="0">
                <a:solidFill>
                  <a:prstClr val="black">
                    <a:lumMod val="75000"/>
                    <a:lumOff val="25000"/>
                  </a:prstClr>
                </a:solidFill>
                <a:cs typeface="Segoe UI" panose="020B0502040204020203" pitchFamily="34" charset="0"/>
              </a:rPr>
              <a:t>bean</a:t>
            </a:r>
            <a:r>
              <a:rPr lang="ja-JP" altLang="en-US" dirty="0">
                <a:solidFill>
                  <a:prstClr val="black">
                    <a:lumMod val="75000"/>
                    <a:lumOff val="25000"/>
                  </a:prstClr>
                </a:solidFill>
                <a:cs typeface="Segoe UI" panose="020B0502040204020203" pitchFamily="34" charset="0"/>
              </a:rPr>
              <a:t>。</a:t>
            </a:r>
            <a:endParaRPr lang="en-US" altLang="ja-JP" dirty="0">
              <a:solidFill>
                <a:prstClr val="black">
                  <a:lumMod val="75000"/>
                  <a:lumOff val="25000"/>
                </a:prstClr>
              </a:solidFill>
              <a:cs typeface="Segoe UI" panose="020B0502040204020203" pitchFamily="34" charset="0"/>
            </a:endParaRPr>
          </a:p>
          <a:p>
            <a:r>
              <a:rPr lang="en-US" altLang="ja-JP" dirty="0">
                <a:solidFill>
                  <a:prstClr val="black">
                    <a:lumMod val="75000"/>
                    <a:lumOff val="25000"/>
                  </a:prstClr>
                </a:solidFill>
                <a:cs typeface="Segoe UI" panose="020B0502040204020203" pitchFamily="34" charset="0"/>
                <a:hlinkClick r:id="rId1"/>
              </a:rPr>
              <a:t>https://www.cnblogs.com/guitu18/p/11284894.html</a:t>
            </a:r>
            <a:endParaRPr lang="en-US" altLang="ja-JP" dirty="0">
              <a:solidFill>
                <a:prstClr val="black">
                  <a:lumMod val="75000"/>
                  <a:lumOff val="25000"/>
                </a:prstClr>
              </a:solidFill>
              <a:cs typeface="Segoe UI" panose="020B0502040204020203" pitchFamily="34" charset="0"/>
            </a:endParaRPr>
          </a:p>
          <a:p>
            <a:r>
              <a:rPr lang="en-US" altLang="ja-JP" dirty="0">
                <a:solidFill>
                  <a:prstClr val="black">
                    <a:lumMod val="75000"/>
                    <a:lumOff val="25000"/>
                  </a:prstClr>
                </a:solidFill>
                <a:cs typeface="Segoe UI" panose="020B0502040204020203" pitchFamily="34" charset="0"/>
              </a:rPr>
              <a:t>https://www.jianshu.com/p/a8036f3cc1e6</a:t>
            </a:r>
            <a:endParaRPr lang="ja-JP" altLang="en-US" dirty="0">
              <a:solidFill>
                <a:prstClr val="black">
                  <a:lumMod val="75000"/>
                  <a:lumOff val="25000"/>
                </a:prstClr>
              </a:solidFill>
              <a:cs typeface="Segoe UI" panose="020B0502040204020203" pitchFamily="34" charset="0"/>
            </a:endParaRPr>
          </a:p>
        </p:txBody>
      </p:sp>
      <p:pic>
        <p:nvPicPr>
          <p:cNvPr id="4" name="図 3"/>
          <p:cNvPicPr>
            <a:picLocks noChangeAspect="1"/>
          </p:cNvPicPr>
          <p:nvPr/>
        </p:nvPicPr>
        <p:blipFill>
          <a:blip r:embed="rId2"/>
          <a:stretch>
            <a:fillRect/>
          </a:stretch>
        </p:blipFill>
        <p:spPr>
          <a:xfrm>
            <a:off x="5104537" y="1540565"/>
            <a:ext cx="6424510" cy="313593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521207" y="448056"/>
            <a:ext cx="11007840" cy="640080"/>
          </a:xfrm>
        </p:spPr>
        <p:txBody>
          <a:bodyPr rtlCol="0">
            <a:normAutofit/>
          </a:bodyPr>
          <a:lstStyle/>
          <a:p>
            <a:r>
              <a:rPr lang="ja-JP" altLang="en-US" dirty="0">
                <a:cs typeface="Segoe UI" panose="020B0502040204020203" pitchFamily="34" charset="0"/>
              </a:rPr>
              <a:t>②、</a:t>
            </a:r>
            <a:r>
              <a:rPr lang="en-US" altLang="zh-CN" dirty="0">
                <a:cs typeface="Segoe UI" panose="020B0502040204020203" pitchFamily="34" charset="0"/>
              </a:rPr>
              <a:t>@Filter</a:t>
            </a:r>
            <a:r>
              <a:rPr lang="ja-JP" altLang="en-US" dirty="0">
                <a:cs typeface="Segoe UI" panose="020B0502040204020203" pitchFamily="34" charset="0"/>
              </a:rPr>
              <a:t>　</a:t>
            </a:r>
            <a:r>
              <a:rPr lang="ja-JP" altLang="en-US" sz="2200" dirty="0">
                <a:cs typeface="Segoe UI" panose="020B0502040204020203" pitchFamily="34" charset="0"/>
              </a:rPr>
              <a:t>在</a:t>
            </a:r>
            <a:r>
              <a:rPr lang="en-US" altLang="ja-JP" sz="2200" dirty="0">
                <a:cs typeface="Segoe UI" panose="020B0502040204020203" pitchFamily="34" charset="0"/>
              </a:rPr>
              <a:t>@</a:t>
            </a:r>
            <a:r>
              <a:rPr lang="en-US" altLang="zh-CN" sz="2200" dirty="0" err="1">
                <a:cs typeface="Segoe UI" panose="020B0502040204020203" pitchFamily="34" charset="0"/>
              </a:rPr>
              <a:t>ComponentScan</a:t>
            </a:r>
            <a:r>
              <a:rPr lang="ja-JP" altLang="en-US" sz="2200" dirty="0">
                <a:cs typeface="Segoe UI" panose="020B0502040204020203" pitchFamily="34" charset="0"/>
              </a:rPr>
              <a:t>注解中使用</a:t>
            </a:r>
            <a:r>
              <a:rPr lang="en-US" altLang="ja-JP" sz="2200" dirty="0">
                <a:cs typeface="Segoe UI" panose="020B0502040204020203" pitchFamily="34" charset="0"/>
              </a:rPr>
              <a:t>@</a:t>
            </a:r>
            <a:r>
              <a:rPr lang="en-US" altLang="zh-CN" sz="2200" dirty="0">
                <a:cs typeface="Segoe UI" panose="020B0502040204020203" pitchFamily="34" charset="0"/>
              </a:rPr>
              <a:t>Filter</a:t>
            </a:r>
            <a:r>
              <a:rPr lang="ja-JP" altLang="en-US" sz="2200" dirty="0">
                <a:cs typeface="Segoe UI" panose="020B0502040204020203" pitchFamily="34" charset="0"/>
              </a:rPr>
              <a:t>进行条件过滤</a:t>
            </a:r>
            <a:endParaRPr lang="ja-JP" altLang="en-US"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5" name="コンテンツ プレースホルダー 4"/>
          <p:cNvSpPr>
            <a:spLocks noGrp="1"/>
          </p:cNvSpPr>
          <p:nvPr>
            <p:ph sz="half" idx="4294967295"/>
          </p:nvPr>
        </p:nvSpPr>
        <p:spPr>
          <a:xfrm>
            <a:off x="541610" y="1431010"/>
            <a:ext cx="4557164" cy="4790886"/>
          </a:xfrm>
        </p:spPr>
        <p:txBody>
          <a:bodyPr vert="horz" lIns="91440" tIns="45720" rIns="91440" bIns="45720" rtlCol="0">
            <a:normAutofit/>
          </a:bodyPr>
          <a:lstStyle/>
          <a:p>
            <a:pPr>
              <a:lnSpc>
                <a:spcPts val="1800"/>
              </a:lnSpc>
              <a:spcAft>
                <a:spcPts val="600"/>
              </a:spcAft>
            </a:pPr>
            <a:r>
              <a:rPr lang="en-US" altLang="ja-JP" dirty="0">
                <a:solidFill>
                  <a:prstClr val="black">
                    <a:lumMod val="75000"/>
                    <a:lumOff val="25000"/>
                  </a:prstClr>
                </a:solidFill>
                <a:cs typeface="Segoe UI" panose="020B0502040204020203" pitchFamily="34" charset="0"/>
                <a:hlinkClick r:id="rId1"/>
              </a:rPr>
              <a:t>https://blog.csdn.net/qq_28410283/article/details/90115259</a:t>
            </a:r>
            <a:endParaRPr lang="en-US" altLang="ja-JP" dirty="0">
              <a:solidFill>
                <a:prstClr val="black">
                  <a:lumMod val="75000"/>
                  <a:lumOff val="25000"/>
                </a:prstClr>
              </a:solidFill>
              <a:cs typeface="Segoe UI" panose="020B0502040204020203" pitchFamily="34" charset="0"/>
            </a:endParaRPr>
          </a:p>
          <a:p>
            <a:pPr>
              <a:lnSpc>
                <a:spcPts val="1800"/>
              </a:lnSpc>
              <a:spcAft>
                <a:spcPts val="600"/>
              </a:spcAft>
            </a:pPr>
            <a:r>
              <a:rPr lang="en-US" altLang="ja-JP" dirty="0">
                <a:solidFill>
                  <a:prstClr val="black">
                    <a:lumMod val="75000"/>
                    <a:lumOff val="25000"/>
                  </a:prstClr>
                </a:solidFill>
                <a:cs typeface="Segoe UI" panose="020B0502040204020203" pitchFamily="34" charset="0"/>
              </a:rPr>
              <a:t>https://liayun.blog.csdn.net/article/details/110239421</a:t>
            </a:r>
            <a:endParaRPr lang="ja-JP" altLang="en-US" sz="1200" dirty="0">
              <a:solidFill>
                <a:prstClr val="black">
                  <a:lumMod val="75000"/>
                  <a:lumOff val="25000"/>
                </a:prstClr>
              </a:solidFill>
              <a:latin typeface="Meiryo UI" panose="020B0604030504040204" pitchFamily="50" charset="-128"/>
              <a:ea typeface="Meiryo UI" panose="020B0604030504040204" pitchFamily="50" charset="-128"/>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PLACING_PICTURE_USER_VIEWPORT" val="{&quot;height&quot;:6525,&quot;width&quot;:18000}"/>
</p:tagLst>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{6AC3B95F-D752-4C20-BBAF-BB95A607E79A}tf10001108_win32</Template>
  <TotalTime>0</TotalTime>
  <Words>4946</Words>
  <Application>WPS 演示</Application>
  <PresentationFormat>ワイド画面</PresentationFormat>
  <Paragraphs>231</Paragraphs>
  <Slides>27</Slides>
  <Notes>25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Meiryo UI</vt:lpstr>
      <vt:lpstr>Segoe UI Light</vt:lpstr>
      <vt:lpstr>Segoe UI</vt:lpstr>
      <vt:lpstr>微软雅黑</vt:lpstr>
      <vt:lpstr>Arial Unicode MS</vt:lpstr>
      <vt:lpstr>Segoe UI Semibold</vt:lpstr>
      <vt:lpstr>Segoe UI</vt:lpstr>
      <vt:lpstr>Times New Roman</vt:lpstr>
      <vt:lpstr>Wingdings</vt:lpstr>
      <vt:lpstr>WelcomeDoc</vt:lpstr>
      <vt:lpstr>依赖注入（ Spring_DI Dependency Injection）</vt:lpstr>
      <vt:lpstr>①-1、组件注册方式　@Bean</vt:lpstr>
      <vt:lpstr>概念</vt:lpstr>
      <vt:lpstr>目录</vt:lpstr>
      <vt:lpstr>①-1、组件注册方式　@Bean</vt:lpstr>
      <vt:lpstr>①-2、组件注册方式　@ComponentScan</vt:lpstr>
      <vt:lpstr>①-3、组件注册方式　@import</vt:lpstr>
      <vt:lpstr>①-4、组件注册方式　FactoryBean</vt:lpstr>
      <vt:lpstr>②、@Filter　在@ComponentScan注解中使用@Filter进行条件过滤</vt:lpstr>
      <vt:lpstr>③、@DependsOn</vt:lpstr>
      <vt:lpstr>④、@Conditional</vt:lpstr>
      <vt:lpstr>⑤、@Lazy</vt:lpstr>
      <vt:lpstr>⑥、@Autowired　自动导入 ※</vt:lpstr>
      <vt:lpstr>⑦、@Qualifier　</vt:lpstr>
      <vt:lpstr>⑧、@Resource ※</vt:lpstr>
      <vt:lpstr>⑨、@Resource、@Qualifier和@Autowired的区别</vt:lpstr>
      <vt:lpstr>⑩、@Inject和@Named的区别</vt:lpstr>
      <vt:lpstr>⑪、处理自动装配的歧义性</vt:lpstr>
      <vt:lpstr>⑫、Meta-annotations</vt:lpstr>
      <vt:lpstr>思维导图</vt:lpstr>
      <vt:lpstr>PowerPoint デザイナーの使用方法</vt:lpstr>
      <vt:lpstr>変形</vt:lpstr>
      <vt:lpstr>変形の設定</vt:lpstr>
      <vt:lpstr>リアルタイムで共同作業する</vt:lpstr>
      <vt:lpstr>操作アシストを使いこなす</vt:lpstr>
      <vt:lpstr>スライドから直接リサーチする</vt:lpstr>
      <vt:lpstr>PowerPoint についてさらに知りたい場合</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都市は へようこそ</dc:title>
  <dc:creator>Zuo, Hai</dc:creator>
  <cp:lastModifiedBy>dushilin</cp:lastModifiedBy>
  <cp:revision>96</cp:revision>
  <dcterms:created xsi:type="dcterms:W3CDTF">2021-01-02T07:16:00Z</dcterms:created>
  <dcterms:modified xsi:type="dcterms:W3CDTF">2021-01-03T15:08:55Z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2052-11.1.0.10228</vt:lpwstr>
  </property>
</Properties>
</file>